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presentation.xml" ContentType="application/vnd.openxmlformats-officedocument.presentationml.presentation.main+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1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4.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notesSlides/notesSlide25.xml" ContentType="application/vnd.openxmlformats-officedocument.presentationml.notesSlide+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43.xml" ContentType="application/vnd.openxmlformats-officedocument.presentationml.slideLayout+xml"/>
  <Override PartName="/ppt/slideLayouts/slideLayout42.xml" ContentType="application/vnd.openxmlformats-officedocument.presentationml.slideLayout+xml"/>
  <Override PartName="/ppt/slideLayouts/slideLayout41.xml" ContentType="application/vnd.openxmlformats-officedocument.presentationml.slideLayout+xml"/>
  <Override PartName="/ppt/slideLayouts/slideLayout40.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notesSlides/notesSlide3.xml" ContentType="application/vnd.openxmlformats-officedocument.presentationml.notesSlide+xml"/>
  <Override PartName="/ppt/slideLayouts/slideLayout6.xml" ContentType="application/vnd.openxmlformats-officedocument.presentationml.slideLayout+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5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25.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10.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11.xml" ContentType="application/vnd.openxmlformats-officedocument.presentationml.slideLayout+xml"/>
  <Override PartName="/ppt/slideLayouts/slideLayout18.xml" ContentType="application/vnd.openxmlformats-officedocument.presentationml.slideLayout+xml"/>
  <Override PartName="/ppt/notesSlides/notesSlide4.xml" ContentType="application/vnd.openxmlformats-officedocument.presentationml.notesSlide+xml"/>
  <Override PartName="/ppt/notesSlides/notesSlide6.xml" ContentType="application/vnd.openxmlformats-officedocument.presentationml.notesSlide+xml"/>
  <Override PartName="/ppt/notesSlides/notesSlide24.xml" ContentType="application/vnd.openxmlformats-officedocument.presentationml.notesSlide+xml"/>
  <Override PartName="/ppt/slideLayouts/slideLayout13.xml" ContentType="application/vnd.openxmlformats-officedocument.presentationml.slideLayout+xml"/>
  <Override PartName="/ppt/notesSlides/notesSlide23.xml" ContentType="application/vnd.openxmlformats-officedocument.presentationml.notes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slideMasters/slideMaster3.xml" ContentType="application/vnd.openxmlformats-officedocument.presentationml.slideMaster+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33.xml" ContentType="application/vnd.openxmlformats-officedocument.presentationml.notesSlide+xml"/>
  <Override PartName="/ppt/notesSlides/notesSlide32.xml" ContentType="application/vnd.openxmlformats-officedocument.presentationml.notesSlide+xml"/>
  <Override PartName="/ppt/notesSlides/notesSlide31.xml" ContentType="application/vnd.openxmlformats-officedocument.presentationml.notesSlide+xml"/>
  <Override PartName="/ppt/notesSlides/notesSlide30.xml" ContentType="application/vnd.openxmlformats-officedocument.presentationml.notesSlide+xml"/>
  <Override PartName="/ppt/notesSlides/notesSlide29.xml" ContentType="application/vnd.openxmlformats-officedocument.presentationml.notesSlide+xml"/>
  <Override PartName="/ppt/notesSlides/notesSlide28.xml" ContentType="application/vnd.openxmlformats-officedocument.presentationml.notesSlide+xml"/>
  <Override PartName="/ppt/notesSlides/notesSlide5.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notesSlides/notesSlide8.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7.xml" ContentType="application/vnd.openxmlformats-officedocument.presentationml.notesSlide+xml"/>
  <Override PartName="/ppt/notesSlides/notesSlide17.xml" ContentType="application/vnd.openxmlformats-officedocument.presentationml.notesSlide+xml"/>
  <Override PartName="/ppt/slideLayouts/slideLayout16.xml" ContentType="application/vnd.openxmlformats-officedocument.presentationml.slideLayout+xml"/>
  <Override PartName="/ppt/notesSlides/notesSlide10.xml" ContentType="application/vnd.openxmlformats-officedocument.presentationml.notesSlide+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webextensions/taskpanes.xml" ContentType="application/vnd.ms-office.webextensiontaskpanes+xml"/>
  <Override PartName="/ppt/webextensions/webextension1.xml" ContentType="application/vnd.ms-office.webextension+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custom.xml" ContentType="application/vnd.openxmlformats-officedocument.custom-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6" r:id="rId2"/>
    <p:sldMasterId id="2147484055" r:id="rId3"/>
    <p:sldMasterId id="2147484077" r:id="rId4"/>
  </p:sldMasterIdLst>
  <p:notesMasterIdLst>
    <p:notesMasterId r:id="rId38"/>
  </p:notesMasterIdLst>
  <p:handoutMasterIdLst>
    <p:handoutMasterId r:id="rId39"/>
  </p:handoutMasterIdLst>
  <p:sldIdLst>
    <p:sldId id="481" r:id="rId5"/>
    <p:sldId id="482" r:id="rId6"/>
    <p:sldId id="483" r:id="rId7"/>
    <p:sldId id="484" r:id="rId8"/>
    <p:sldId id="485" r:id="rId9"/>
    <p:sldId id="486" r:id="rId10"/>
    <p:sldId id="487" r:id="rId11"/>
    <p:sldId id="488" r:id="rId12"/>
    <p:sldId id="411" r:id="rId13"/>
    <p:sldId id="435" r:id="rId14"/>
    <p:sldId id="438" r:id="rId15"/>
    <p:sldId id="437" r:id="rId16"/>
    <p:sldId id="451" r:id="rId17"/>
    <p:sldId id="416" r:id="rId18"/>
    <p:sldId id="417" r:id="rId19"/>
    <p:sldId id="418" r:id="rId20"/>
    <p:sldId id="479" r:id="rId21"/>
    <p:sldId id="371" r:id="rId22"/>
    <p:sldId id="489" r:id="rId23"/>
    <p:sldId id="370" r:id="rId24"/>
    <p:sldId id="422" r:id="rId25"/>
    <p:sldId id="444" r:id="rId26"/>
    <p:sldId id="382" r:id="rId27"/>
    <p:sldId id="390" r:id="rId28"/>
    <p:sldId id="389" r:id="rId29"/>
    <p:sldId id="391" r:id="rId30"/>
    <p:sldId id="480" r:id="rId31"/>
    <p:sldId id="420" r:id="rId32"/>
    <p:sldId id="448" r:id="rId33"/>
    <p:sldId id="450" r:id="rId34"/>
    <p:sldId id="449" r:id="rId35"/>
    <p:sldId id="471" r:id="rId36"/>
    <p:sldId id="421" r:id="rId37"/>
  </p:sldIdLst>
  <p:sldSz cx="9144000" cy="6858000" type="screen4x3"/>
  <p:notesSz cx="7023100" cy="9309100"/>
  <p:defaultTextStyle>
    <a:defPPr>
      <a:defRPr lang="en-US"/>
    </a:defPPr>
    <a:lvl1pPr algn="l" defTabSz="457200" rtl="0" fontAlgn="base">
      <a:spcBef>
        <a:spcPct val="0"/>
      </a:spcBef>
      <a:spcAft>
        <a:spcPct val="0"/>
      </a:spcAft>
      <a:defRPr kern="1200">
        <a:solidFill>
          <a:schemeClr val="tx1"/>
        </a:solidFill>
        <a:latin typeface="Tw Cen MT" pitchFamily="34" charset="0"/>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p:defaultTextStyle>
  <p:extLst>
    <p:ext uri="{521415D9-36F7-43E2-AB2F-B90AF26B5E84}">
      <p14:sectionLst xmlns:p14="http://schemas.microsoft.com/office/powerpoint/2010/main">
        <p14:section name="Introduction" id="{A0BE5DF5-7743-4637-A6B1-423EE9DD937D}">
          <p14:sldIdLst>
            <p14:sldId id="481"/>
          </p14:sldIdLst>
        </p14:section>
        <p14:section name="Background" id="{5DA94237-B939-49BC-BDCC-FF3B82D8A184}">
          <p14:sldIdLst>
            <p14:sldId id="482"/>
            <p14:sldId id="483"/>
            <p14:sldId id="484"/>
            <p14:sldId id="485"/>
            <p14:sldId id="486"/>
            <p14:sldId id="487"/>
            <p14:sldId id="488"/>
          </p14:sldIdLst>
        </p14:section>
        <p14:section name="Staffing and Supporting an EL Program" id="{EFDD8408-DF8D-4FF2-9B9B-CA2C58EB0F34}">
          <p14:sldIdLst>
            <p14:sldId id="411"/>
            <p14:sldId id="435"/>
            <p14:sldId id="438"/>
            <p14:sldId id="437"/>
            <p14:sldId id="451"/>
            <p14:sldId id="416"/>
            <p14:sldId id="417"/>
            <p14:sldId id="418"/>
            <p14:sldId id="479"/>
            <p14:sldId id="371"/>
            <p14:sldId id="489"/>
            <p14:sldId id="370"/>
            <p14:sldId id="422"/>
            <p14:sldId id="444"/>
            <p14:sldId id="382"/>
            <p14:sldId id="390"/>
            <p14:sldId id="389"/>
            <p14:sldId id="391"/>
          </p14:sldIdLst>
        </p14:section>
        <p14:section name="Supplemental Resources" id="{88B1A201-AE1F-439F-94D3-A755B36CEB93}">
          <p14:sldIdLst>
            <p14:sldId id="480"/>
            <p14:sldId id="420"/>
            <p14:sldId id="448"/>
            <p14:sldId id="450"/>
            <p14:sldId id="449"/>
            <p14:sldId id="471"/>
            <p14:sldId id="421"/>
          </p14:sldIdLst>
        </p14:section>
      </p14:sectionLst>
    </p:ext>
    <p:ext uri="{EFAFB233-063F-42B5-8137-9DF3F51BA10A}">
      <p15:sldGuideLst xmlns:p15="http://schemas.microsoft.com/office/powerpoint/2012/main">
        <p15:guide id="1" orient="horz" pos="2160" userDrawn="1">
          <p15:clr>
            <a:srgbClr val="A4A3A4"/>
          </p15:clr>
        </p15:guide>
        <p15:guide id="2" pos="240" userDrawn="1">
          <p15:clr>
            <a:srgbClr val="A4A3A4"/>
          </p15:clr>
        </p15:guide>
        <p15:guide id="3" pos="552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ZAK ZANETA" initials="ZZ" lastIdx="0" clrIdx="0"/>
  <p:cmAuthor id="1" name="Gilbert, Kelly" initials="GK" lastIdx="18" clrIdx="1">
    <p:extLst>
      <p:ext uri="{19B8F6BF-5375-455C-9EA6-DF929625EA0E}">
        <p15:presenceInfo xmlns:p15="http://schemas.microsoft.com/office/powerpoint/2012/main" userId="S-1-5-21-1472932569-214068005-926709054-63721" providerId="AD"/>
      </p:ext>
    </p:extLst>
  </p:cmAuthor>
  <p:cmAuthor id="2" name="Furlano, Patti" initials="FP" lastIdx="21" clrIdx="2">
    <p:extLst>
      <p:ext uri="{19B8F6BF-5375-455C-9EA6-DF929625EA0E}">
        <p15:presenceInfo xmlns:p15="http://schemas.microsoft.com/office/powerpoint/2012/main" userId="S-1-5-21-1472932569-214068005-926709054-58881" providerId="AD"/>
      </p:ext>
    </p:extLst>
  </p:cmAuthor>
  <p:cmAuthor id="3" name="Goldston, Cora" initials="GC" lastIdx="11" clrIdx="3">
    <p:extLst>
      <p:ext uri="{19B8F6BF-5375-455C-9EA6-DF929625EA0E}">
        <p15:presenceInfo xmlns:p15="http://schemas.microsoft.com/office/powerpoint/2012/main" userId="S-1-5-21-1472932569-214068005-926709054-68402" providerId="AD"/>
      </p:ext>
    </p:extLst>
  </p:cmAuthor>
  <p:cmAuthor id="4" name="Garcia, Alicia" initials="GA" lastIdx="29" clrIdx="4">
    <p:extLst>
      <p:ext uri="{19B8F6BF-5375-455C-9EA6-DF929625EA0E}">
        <p15:presenceInfo xmlns:p15="http://schemas.microsoft.com/office/powerpoint/2012/main" userId="S-1-5-21-1472932569-214068005-926709054-44536" providerId="AD"/>
      </p:ext>
    </p:extLst>
  </p:cmAuthor>
  <p:cmAuthor id="5" name="AGUIRRE SAMUEL" initials="AS" lastIdx="9" clrIdx="5">
    <p:extLst>
      <p:ext uri="{19B8F6BF-5375-455C-9EA6-DF929625EA0E}">
        <p15:presenceInfo xmlns:p15="http://schemas.microsoft.com/office/powerpoint/2012/main" userId="S-1-5-21-44243306-824406822-553663824-263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AB0"/>
    <a:srgbClr val="898989"/>
    <a:srgbClr val="9EC72B"/>
    <a:srgbClr val="17375E"/>
    <a:srgbClr val="1489B6"/>
    <a:srgbClr val="14BB84"/>
    <a:srgbClr val="B8D0EE"/>
    <a:srgbClr val="8DB4E3"/>
    <a:srgbClr val="23538D"/>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225" autoAdjust="0"/>
    <p:restoredTop sz="79233" autoAdjust="0"/>
  </p:normalViewPr>
  <p:slideViewPr>
    <p:cSldViewPr>
      <p:cViewPr varScale="1">
        <p:scale>
          <a:sx n="54" d="100"/>
          <a:sy n="54" d="100"/>
        </p:scale>
        <p:origin x="684" y="66"/>
      </p:cViewPr>
      <p:guideLst>
        <p:guide orient="horz" pos="2160"/>
        <p:guide pos="240"/>
        <p:guide pos="55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0"/>
    </p:cViewPr>
  </p:sorterViewPr>
  <p:notesViewPr>
    <p:cSldViewPr>
      <p:cViewPr>
        <p:scale>
          <a:sx n="100" d="100"/>
          <a:sy n="100" d="100"/>
        </p:scale>
        <p:origin x="1579" y="-19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1.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commentAuthors" Target="commentAuthors.xml"/><Relationship Id="rId45" Type="http://schemas.openxmlformats.org/officeDocument/2006/relationships/customXml" Target="../customXml/item2.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3.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2.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46" Type="http://schemas.openxmlformats.org/officeDocument/2006/relationships/customXml" Target="../customXml/item3.xml"/><Relationship Id="rId20" Type="http://schemas.openxmlformats.org/officeDocument/2006/relationships/slide" Target="slides/slide16.xml"/><Relationship Id="rId4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2758" cy="465455"/>
          </a:xfrm>
          <a:prstGeom prst="rect">
            <a:avLst/>
          </a:prstGeom>
        </p:spPr>
        <p:txBody>
          <a:bodyPr vert="horz" lIns="92610" tIns="46305" rIns="92610" bIns="46305" rtlCol="0"/>
          <a:lstStyle>
            <a:lvl1pPr algn="l">
              <a:defRPr sz="1200"/>
            </a:lvl1pPr>
          </a:lstStyle>
          <a:p>
            <a:endParaRPr lang="en-US" dirty="0"/>
          </a:p>
        </p:txBody>
      </p:sp>
      <p:sp>
        <p:nvSpPr>
          <p:cNvPr id="3" name="Date Placeholder 2"/>
          <p:cNvSpPr>
            <a:spLocks noGrp="1"/>
          </p:cNvSpPr>
          <p:nvPr>
            <p:ph type="dt" sz="quarter" idx="1"/>
          </p:nvPr>
        </p:nvSpPr>
        <p:spPr>
          <a:xfrm>
            <a:off x="3978747" y="0"/>
            <a:ext cx="3042757" cy="465455"/>
          </a:xfrm>
          <a:prstGeom prst="rect">
            <a:avLst/>
          </a:prstGeom>
        </p:spPr>
        <p:txBody>
          <a:bodyPr vert="horz" lIns="92610" tIns="46305" rIns="92610" bIns="46305" rtlCol="0"/>
          <a:lstStyle>
            <a:lvl1pPr algn="r">
              <a:defRPr sz="1200"/>
            </a:lvl1pPr>
          </a:lstStyle>
          <a:p>
            <a:fld id="{041BB975-2753-40CC-9BDA-35CF867D80A5}" type="datetimeFigureOut">
              <a:rPr lang="en-US" smtClean="0"/>
              <a:pPr/>
              <a:t>9/18/2018</a:t>
            </a:fld>
            <a:endParaRPr lang="en-US" dirty="0"/>
          </a:p>
        </p:txBody>
      </p:sp>
      <p:sp>
        <p:nvSpPr>
          <p:cNvPr id="4" name="Footer Placeholder 3"/>
          <p:cNvSpPr>
            <a:spLocks noGrp="1"/>
          </p:cNvSpPr>
          <p:nvPr>
            <p:ph type="ftr" sz="quarter" idx="2"/>
          </p:nvPr>
        </p:nvSpPr>
        <p:spPr>
          <a:xfrm>
            <a:off x="0" y="8842029"/>
            <a:ext cx="3042758" cy="465455"/>
          </a:xfrm>
          <a:prstGeom prst="rect">
            <a:avLst/>
          </a:prstGeom>
        </p:spPr>
        <p:txBody>
          <a:bodyPr vert="horz" lIns="92610" tIns="46305" rIns="92610" bIns="4630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747" y="8842029"/>
            <a:ext cx="3042757" cy="465455"/>
          </a:xfrm>
          <a:prstGeom prst="rect">
            <a:avLst/>
          </a:prstGeom>
        </p:spPr>
        <p:txBody>
          <a:bodyPr vert="horz" lIns="92610" tIns="46305" rIns="92610" bIns="46305" rtlCol="0" anchor="b"/>
          <a:lstStyle>
            <a:lvl1pPr algn="r">
              <a:defRPr sz="1200"/>
            </a:lvl1pPr>
          </a:lstStyle>
          <a:p>
            <a:fld id="{AA1CB7E3-2371-4F24-A078-1DE817ED1EA0}" type="slidenum">
              <a:rPr lang="en-US" smtClean="0"/>
              <a:pPr/>
              <a:t>‹#›</a:t>
            </a:fld>
            <a:endParaRPr lang="en-US" dirty="0"/>
          </a:p>
        </p:txBody>
      </p:sp>
    </p:spTree>
    <p:extLst>
      <p:ext uri="{BB962C8B-B14F-4D97-AF65-F5344CB8AC3E}">
        <p14:creationId xmlns:p14="http://schemas.microsoft.com/office/powerpoint/2010/main" val="10315696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43344" cy="465455"/>
          </a:xfrm>
          <a:prstGeom prst="rect">
            <a:avLst/>
          </a:prstGeom>
        </p:spPr>
        <p:txBody>
          <a:bodyPr vert="horz" lIns="92610" tIns="46305" rIns="92610" bIns="46305" rtlCol="0"/>
          <a:lstStyle>
            <a:lvl1pPr algn="l">
              <a:defRPr sz="1200"/>
            </a:lvl1pPr>
          </a:lstStyle>
          <a:p>
            <a:endParaRPr lang="fr-CA" dirty="0"/>
          </a:p>
        </p:txBody>
      </p:sp>
      <p:sp>
        <p:nvSpPr>
          <p:cNvPr id="3" name="Espace réservé de la date 2"/>
          <p:cNvSpPr>
            <a:spLocks noGrp="1"/>
          </p:cNvSpPr>
          <p:nvPr>
            <p:ph type="dt" idx="1"/>
          </p:nvPr>
        </p:nvSpPr>
        <p:spPr>
          <a:xfrm>
            <a:off x="3978131" y="0"/>
            <a:ext cx="3043344" cy="465455"/>
          </a:xfrm>
          <a:prstGeom prst="rect">
            <a:avLst/>
          </a:prstGeom>
        </p:spPr>
        <p:txBody>
          <a:bodyPr vert="horz" lIns="92610" tIns="46305" rIns="92610" bIns="46305" rtlCol="0"/>
          <a:lstStyle>
            <a:lvl1pPr algn="r">
              <a:defRPr sz="1200"/>
            </a:lvl1pPr>
          </a:lstStyle>
          <a:p>
            <a:fld id="{1ADB9F1D-B996-4BA0-9039-613E6AF2E072}" type="datetimeFigureOut">
              <a:rPr lang="fr-FR" smtClean="0"/>
              <a:pPr/>
              <a:t>18/09/2018</a:t>
            </a:fld>
            <a:endParaRPr lang="fr-CA" dirty="0"/>
          </a:p>
        </p:txBody>
      </p:sp>
      <p:sp>
        <p:nvSpPr>
          <p:cNvPr id="4" name="Espace réservé de l'image des diapositives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2610" tIns="46305" rIns="92610" bIns="46305" rtlCol="0" anchor="ctr"/>
          <a:lstStyle/>
          <a:p>
            <a:endParaRPr lang="fr-CA" dirty="0"/>
          </a:p>
        </p:txBody>
      </p:sp>
      <p:sp>
        <p:nvSpPr>
          <p:cNvPr id="5" name="Espace réservé des commentaires 4"/>
          <p:cNvSpPr>
            <a:spLocks noGrp="1"/>
          </p:cNvSpPr>
          <p:nvPr>
            <p:ph type="body" sz="quarter" idx="3"/>
          </p:nvPr>
        </p:nvSpPr>
        <p:spPr>
          <a:xfrm>
            <a:off x="702310" y="4421823"/>
            <a:ext cx="5618480" cy="4189095"/>
          </a:xfrm>
          <a:prstGeom prst="rect">
            <a:avLst/>
          </a:prstGeom>
        </p:spPr>
        <p:txBody>
          <a:bodyPr vert="horz" lIns="92610" tIns="46305" rIns="92610" bIns="46305"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842029"/>
            <a:ext cx="3043344" cy="465455"/>
          </a:xfrm>
          <a:prstGeom prst="rect">
            <a:avLst/>
          </a:prstGeom>
        </p:spPr>
        <p:txBody>
          <a:bodyPr vert="horz" lIns="92610" tIns="46305" rIns="92610" bIns="46305" rtlCol="0" anchor="b"/>
          <a:lstStyle>
            <a:lvl1pPr algn="l">
              <a:defRPr sz="1200"/>
            </a:lvl1pPr>
          </a:lstStyle>
          <a:p>
            <a:endParaRPr lang="fr-CA" dirty="0"/>
          </a:p>
        </p:txBody>
      </p:sp>
      <p:sp>
        <p:nvSpPr>
          <p:cNvPr id="7" name="Espace réservé du numéro de diapositive 6"/>
          <p:cNvSpPr>
            <a:spLocks noGrp="1"/>
          </p:cNvSpPr>
          <p:nvPr>
            <p:ph type="sldNum" sz="quarter" idx="5"/>
          </p:nvPr>
        </p:nvSpPr>
        <p:spPr>
          <a:xfrm>
            <a:off x="3978131" y="8842029"/>
            <a:ext cx="3043344" cy="465455"/>
          </a:xfrm>
          <a:prstGeom prst="rect">
            <a:avLst/>
          </a:prstGeom>
        </p:spPr>
        <p:txBody>
          <a:bodyPr vert="horz" lIns="92610" tIns="46305" rIns="92610" bIns="46305" rtlCol="0" anchor="b"/>
          <a:lstStyle>
            <a:lvl1pPr algn="r">
              <a:defRPr sz="1200"/>
            </a:lvl1pPr>
          </a:lstStyle>
          <a:p>
            <a:fld id="{3F7CA053-64A5-468B-A4AC-F179676E72A7}" type="slidenum">
              <a:rPr lang="fr-CA" smtClean="0"/>
              <a:pPr/>
              <a:t>‹#›</a:t>
            </a:fld>
            <a:endParaRPr lang="fr-CA" dirty="0"/>
          </a:p>
        </p:txBody>
      </p:sp>
    </p:spTree>
    <p:extLst>
      <p:ext uri="{BB962C8B-B14F-4D97-AF65-F5344CB8AC3E}">
        <p14:creationId xmlns:p14="http://schemas.microsoft.com/office/powerpoint/2010/main" val="67264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3" Type="http://schemas.openxmlformats.org/officeDocument/2006/relationships/hyperlink" Target="https://www.isbe.net/Documents/228ARK.pdf"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slide" Target="../slides/slide32.xml"/><Relationship Id="rId1" Type="http://schemas.openxmlformats.org/officeDocument/2006/relationships/notesMaster" Target="../notesMasters/notesMaster1.xml"/><Relationship Id="rId4" Type="http://schemas.openxmlformats.org/officeDocument/2006/relationships/hyperlink" Target="https://www2.ed.gov/about/offices/list/oela/english-learner-toolkit/index.html" TargetMode="Externa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a:t>
            </a:fld>
            <a:endParaRPr lang="fr-CA" dirty="0"/>
          </a:p>
        </p:txBody>
      </p:sp>
    </p:spTree>
    <p:extLst>
      <p:ext uri="{BB962C8B-B14F-4D97-AF65-F5344CB8AC3E}">
        <p14:creationId xmlns:p14="http://schemas.microsoft.com/office/powerpoint/2010/main" val="3409828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Chapter 3: Tools and Resources for Staffing and Supporting an English Learner Program provides an overview of the topic and a summary of key requirements.</a:t>
            </a:r>
          </a:p>
          <a:p>
            <a:r>
              <a:rPr lang="en-US" baseline="0" dirty="0"/>
              <a:t>Facilitators can download the tool kit at https://ncela.ed.gov/files/english_learner_toolkit/OELA_2017_ELsToolkit_508C.pdf.</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10</a:t>
            </a:fld>
            <a:endParaRPr lang="en-US" dirty="0"/>
          </a:p>
        </p:txBody>
      </p:sp>
    </p:spTree>
    <p:extLst>
      <p:ext uri="{BB962C8B-B14F-4D97-AF65-F5344CB8AC3E}">
        <p14:creationId xmlns:p14="http://schemas.microsoft.com/office/powerpoint/2010/main" val="29229383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These are key requirements for meeting the legal obligations for staffing and supporting EL program implementation.  One of the items to highlight is that a school district should have trained administrators who can effectively evaluate EL teachers.</a:t>
            </a:r>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11</a:t>
            </a:fld>
            <a:endParaRPr lang="en-US" dirty="0"/>
          </a:p>
        </p:txBody>
      </p:sp>
    </p:spTree>
    <p:extLst>
      <p:ext uri="{BB962C8B-B14F-4D97-AF65-F5344CB8AC3E}">
        <p14:creationId xmlns:p14="http://schemas.microsoft.com/office/powerpoint/2010/main" val="35564132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t>
            </a:r>
            <a:r>
              <a:rPr lang="en-US" sz="1200" kern="1200" baseline="0" dirty="0">
                <a:solidFill>
                  <a:schemeClr val="tx1"/>
                </a:solidFill>
                <a:effectLst/>
                <a:latin typeface="+mn-lt"/>
                <a:ea typeface="+mn-ea"/>
                <a:cs typeface="+mn-cs"/>
              </a:rPr>
              <a:t>he summary of the key legal requirements is continued here.  It is important for districts and schools to remember that professional learning opportunities should be offered often to continue to strengthen effective classroom practices.  Districts are also required to provide all necessary resources to support EL Programs.</a:t>
            </a: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12</a:t>
            </a:fld>
            <a:endParaRPr lang="en-US" dirty="0"/>
          </a:p>
        </p:txBody>
      </p:sp>
    </p:spTree>
    <p:extLst>
      <p:ext uri="{BB962C8B-B14F-4D97-AF65-F5344CB8AC3E}">
        <p14:creationId xmlns:p14="http://schemas.microsoft.com/office/powerpoint/2010/main" val="36673628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Reviewing this checklist will help ensure that all staffing decisions are in compliance with legal mandates and will support a staffing approach for the learning needs of all EL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Chapter 3 of the EL tool kit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allows you to complete a comprehensive checklist as you pause and reflect on your own language acquisition program: http://www2.ed.gov/about/offices/list/oela/english-learner-toolkit/index.html. </a:t>
            </a:r>
            <a:endParaRPr lang="en-US" baseline="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37381754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Continuing with this checklist will help ensure that all staffing decisions are in compliance with legal mandates and will support a staffing approach for the learning needs of all EL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Chapter 3 of the EL tool kit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allows you to complete a comprehensive checklist as you pause and reflect on your own language acquisition program: http://www2.ed.gov/about/offices/list/oela/english-learner-toolkit/index.html. </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4279559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Continuing with this checklist will help ensure that all staffing decisions are in compliance with legal mandates and will support a staffing approach for the learning needs of all EL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Chapter 3 of the EL tool kit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allows you to complete a comprehensive checklist as you pause and reflect on your own language acquisition program: http://www2.ed.gov/about/offices/list/oela/english-learner-toolkit/index.html. </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425460059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a:t>Continuing with this checklist will help ensure that all staffing decisions are in compliance with legal mandates and will support a staffing approach for the learning needs of all EL students.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Chapter 3 of the EL tool kit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allows you to complete a comprehensive checklist as you pause and reflect on your own language acquisition program: http://www2.ed.gov/about/offices/list/oela/english-learner-toolkit/index.html. </a:t>
            </a:r>
            <a:endParaRPr lang="en-US" baseline="0"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21621526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17</a:t>
            </a:fld>
            <a:endParaRPr lang="fr-CA" dirty="0"/>
          </a:p>
        </p:txBody>
      </p:sp>
    </p:spTree>
    <p:extLst>
      <p:ext uri="{BB962C8B-B14F-4D97-AF65-F5344CB8AC3E}">
        <p14:creationId xmlns:p14="http://schemas.microsoft.com/office/powerpoint/2010/main" val="19345224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defRPr/>
            </a:pPr>
            <a:r>
              <a:rPr lang="en-US" baseline="0" dirty="0"/>
              <a:t>Every teacher in Illinois needs to have a Professional Educator License. As of July 2017, the endorsements for physical education, art, music, and some areas of special education have been extended to cover all students in Grades PK–12.    Consequently, a teacher who holds a physical education endorsement may teach a physical education class in </a:t>
            </a:r>
            <a:r>
              <a:rPr lang="en-US" dirty="0"/>
              <a:t>Grades PK–12</a:t>
            </a:r>
            <a:r>
              <a:rPr lang="en-US" baseline="0" dirty="0"/>
              <a:t>. </a:t>
            </a:r>
            <a:r>
              <a:rPr lang="en-US" sz="1200" kern="1200" baseline="0" dirty="0">
                <a:solidFill>
                  <a:schemeClr val="tx1"/>
                </a:solidFill>
                <a:effectLst/>
                <a:latin typeface="+mn-lt"/>
                <a:ea typeface="+mn-ea"/>
                <a:cs typeface="+mn-cs"/>
              </a:rPr>
              <a:t>Please n</a:t>
            </a:r>
            <a:r>
              <a:rPr lang="en-US" sz="1200" kern="1200" dirty="0">
                <a:solidFill>
                  <a:schemeClr val="tx1"/>
                </a:solidFill>
                <a:effectLst/>
                <a:latin typeface="+mn-lt"/>
                <a:ea typeface="+mn-ea"/>
                <a:cs typeface="+mn-cs"/>
              </a:rPr>
              <a:t>ote that the special education Learning Behavior Specialist I endorsement can also be valid for the grade range held on the PEL (not just PK</a:t>
            </a:r>
            <a:r>
              <a:rPr lang="en-US" dirty="0"/>
              <a:t> –</a:t>
            </a:r>
            <a:r>
              <a:rPr lang="en-US" sz="1200" kern="1200" dirty="0">
                <a:solidFill>
                  <a:schemeClr val="tx1"/>
                </a:solidFill>
                <a:effectLst/>
                <a:latin typeface="+mn-lt"/>
                <a:ea typeface="+mn-ea"/>
                <a:cs typeface="+mn-cs"/>
              </a:rPr>
              <a:t>21).</a:t>
            </a:r>
            <a:r>
              <a:rPr lang="en-US" sz="1200" kern="1200" baseline="0" dirty="0">
                <a:solidFill>
                  <a:schemeClr val="tx1"/>
                </a:solidFill>
                <a:effectLst/>
                <a:latin typeface="+mn-lt"/>
                <a:ea typeface="+mn-ea"/>
                <a:cs typeface="+mn-cs"/>
              </a:rPr>
              <a:t> </a:t>
            </a:r>
            <a:r>
              <a:rPr lang="en-US" baseline="0" dirty="0"/>
              <a:t>(</a:t>
            </a:r>
            <a:r>
              <a:rPr lang="en-US" sz="1200" b="0" i="0" kern="1200" dirty="0">
                <a:solidFill>
                  <a:schemeClr val="tx1"/>
                </a:solidFill>
                <a:effectLst/>
                <a:latin typeface="+mn-lt"/>
                <a:ea typeface="+mn-ea"/>
                <a:cs typeface="+mn-cs"/>
              </a:rPr>
              <a:t>23 Ill. Admin. Code, </a:t>
            </a:r>
            <a:r>
              <a:rPr lang="en-US" sz="1200" b="0" i="0" u="none" strike="noStrike" kern="1200" dirty="0">
                <a:solidFill>
                  <a:schemeClr val="tx1"/>
                </a:solidFill>
                <a:effectLst/>
                <a:latin typeface="+mn-lt"/>
                <a:ea typeface="+mn-ea"/>
                <a:cs typeface="+mn-cs"/>
              </a:rPr>
              <a:t>Part 1</a:t>
            </a:r>
            <a:r>
              <a:rPr lang="en-US" sz="1200" b="0" i="0" kern="1200" dirty="0">
                <a:solidFill>
                  <a:schemeClr val="tx1"/>
                </a:solidFill>
                <a:effectLst/>
                <a:latin typeface="+mn-lt"/>
                <a:ea typeface="+mn-ea"/>
                <a:cs typeface="+mn-cs"/>
              </a:rPr>
              <a:t>).</a:t>
            </a:r>
            <a:endParaRPr lang="en-US" baseline="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18</a:t>
            </a:fld>
            <a:endParaRPr lang="fr-CA" dirty="0"/>
          </a:p>
        </p:txBody>
      </p:sp>
    </p:spTree>
    <p:extLst>
      <p:ext uri="{BB962C8B-B14F-4D97-AF65-F5344CB8AC3E}">
        <p14:creationId xmlns:p14="http://schemas.microsoft.com/office/powerpoint/2010/main" val="14167201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The 23 Illinois Administrative Code, </a:t>
            </a:r>
            <a:r>
              <a:rPr lang="en-US" sz="1200" b="0" i="0" u="none" strike="noStrike" kern="1200" dirty="0">
                <a:solidFill>
                  <a:schemeClr val="tx1"/>
                </a:solidFill>
                <a:effectLst/>
                <a:latin typeface="+mn-lt"/>
                <a:ea typeface="+mn-ea"/>
                <a:cs typeface="+mn-cs"/>
              </a:rPr>
              <a:t>Part 1</a:t>
            </a:r>
            <a:r>
              <a:rPr lang="en-US" sz="1200" b="0" i="0" kern="1200" dirty="0">
                <a:solidFill>
                  <a:schemeClr val="tx1"/>
                </a:solidFill>
                <a:effectLst/>
                <a:latin typeface="+mn-lt"/>
                <a:ea typeface="+mn-ea"/>
                <a:cs typeface="+mn-cs"/>
              </a:rPr>
              <a:t>.781, indicates that all educators who are teaching ELs must hold a valid license that is endorsed for bilingual education, transitional bilingual education, English as a second</a:t>
            </a:r>
            <a:r>
              <a:rPr lang="en-US" sz="1200" b="0" i="0" kern="1200" baseline="0" dirty="0">
                <a:solidFill>
                  <a:schemeClr val="tx1"/>
                </a:solidFill>
                <a:effectLst/>
                <a:latin typeface="+mn-lt"/>
                <a:ea typeface="+mn-ea"/>
                <a:cs typeface="+mn-cs"/>
              </a:rPr>
              <a:t> language,</a:t>
            </a:r>
            <a:r>
              <a:rPr lang="en-US" sz="1200" b="0" i="0" kern="1200" dirty="0">
                <a:solidFill>
                  <a:schemeClr val="tx1"/>
                </a:solidFill>
                <a:effectLst/>
                <a:latin typeface="+mn-lt"/>
                <a:ea typeface="+mn-ea"/>
                <a:cs typeface="+mn-cs"/>
              </a:rPr>
              <a:t> or international education. Teachers seeking a bilingual educator endorsement must demonstrate proficiency in reading, writing, and speaking in the non-English language for which they are seeking endorsement. They must also complete 18 semester hours of coursework on assessments for ELs, methods and materials for bilingual education, and cross-cultural studies.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lvl="0">
              <a:defRPr/>
            </a:pPr>
            <a:r>
              <a:rPr lang="en-US" baseline="0" dirty="0"/>
              <a:t>Every teacher in Illinois needs to have a Professional Educator License. As of July 2017, the endorsements for bilingual education and ESL have been extended to service students in </a:t>
            </a:r>
            <a:r>
              <a:rPr lang="en-US" dirty="0"/>
              <a:t>Grades PK–12</a:t>
            </a:r>
            <a:r>
              <a:rPr lang="en-US" baseline="0" dirty="0"/>
              <a:t>.    Consequently, a teacher who holds a bilingual endorsement may teach a bilingual class in Grades PK</a:t>
            </a:r>
            <a:r>
              <a:rPr lang="en-US" dirty="0"/>
              <a:t>–</a:t>
            </a:r>
            <a:r>
              <a:rPr lang="en-US" baseline="0" dirty="0"/>
              <a:t>12.    For teachers who hold an ESL endorsement, they are now qualified to teach ESL in Grades PK</a:t>
            </a:r>
            <a:r>
              <a:rPr lang="en-US" dirty="0"/>
              <a:t>–</a:t>
            </a:r>
            <a:r>
              <a:rPr lang="en-US" baseline="0" dirty="0"/>
              <a:t>12. </a:t>
            </a:r>
            <a:r>
              <a:rPr lang="en-US" sz="1200" kern="1200" dirty="0">
                <a:solidFill>
                  <a:schemeClr val="tx1"/>
                </a:solidFill>
                <a:effectLst/>
                <a:latin typeface="+mn-lt"/>
                <a:ea typeface="+mn-ea"/>
                <a:cs typeface="+mn-cs"/>
              </a:rPr>
              <a:t>You can find more details about program director and educator requirements in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19</a:t>
            </a:fld>
            <a:endParaRPr lang="fr-CA" dirty="0"/>
          </a:p>
        </p:txBody>
      </p:sp>
    </p:spTree>
    <p:extLst>
      <p:ext uri="{BB962C8B-B14F-4D97-AF65-F5344CB8AC3E}">
        <p14:creationId xmlns:p14="http://schemas.microsoft.com/office/powerpoint/2010/main" val="42547491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kern="1200" dirty="0">
                <a:solidFill>
                  <a:schemeClr val="tx1"/>
                </a:solidFill>
                <a:effectLst/>
                <a:latin typeface="+mn-lt"/>
                <a:ea typeface="+mn-ea"/>
                <a:cs typeface="+mn-cs"/>
              </a:rPr>
              <a:t>This professional development PowerPoint module is one of a </a:t>
            </a:r>
            <a:r>
              <a:rPr lang="en-US" dirty="0"/>
              <a:t>10</a:t>
            </a:r>
            <a:r>
              <a:rPr lang="en-US" sz="1200" kern="1200" dirty="0">
                <a:solidFill>
                  <a:schemeClr val="tx1"/>
                </a:solidFill>
                <a:effectLst/>
                <a:latin typeface="+mn-lt"/>
                <a:ea typeface="+mn-ea"/>
                <a:cs typeface="+mn-cs"/>
              </a:rPr>
              <a:t>-part series designed to introduce viewers to the English Learner Tool Kit, which provides an overview of legal obligations that schools/districts must address in supporting the education needs of English learners (ELs). This series frames federal and civil rights requirements with related Illinois state statute requirements for statewide implementation.</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a:t>
            </a:r>
            <a:r>
              <a:rPr lang="en-US" sz="1200" b="1" kern="1200" dirty="0">
                <a:solidFill>
                  <a:schemeClr val="tx1"/>
                </a:solidFill>
                <a:effectLst/>
                <a:latin typeface="+mn-lt"/>
                <a:ea typeface="+mn-ea"/>
                <a:cs typeface="+mn-cs"/>
              </a:rPr>
              <a:t>Professional Development Modules: English Learner Tool Kit </a:t>
            </a:r>
            <a:r>
              <a:rPr lang="en-US" sz="1200" kern="1200" dirty="0">
                <a:solidFill>
                  <a:schemeClr val="tx1"/>
                </a:solidFill>
                <a:effectLst/>
                <a:latin typeface="+mn-lt"/>
                <a:ea typeface="+mn-ea"/>
                <a:cs typeface="+mn-cs"/>
              </a:rPr>
              <a:t>include a facilitator’s guide and a resource tool. These professional development modules can also can be used as a teacher support, with suggestions and references to encourage inclusionary practices to ensure equity and access for ELs.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The key objectives of the Professional Development Modules: English Learner Tool Kit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Expand knowledge on legal obligations to meet the needs of ELs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Implement inclusionary practices for equity and access for all </a:t>
            </a:r>
            <a:r>
              <a:rPr lang="en-US" dirty="0"/>
              <a:t>ELs</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Provide a resource and tool for professional learning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Serve as a companion and supplemental resource to legal guidance (“Dear Colleague Letter,” OCR 2015 from the U.S. Department of Education)</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Integrate Illinois-specific requirements for ELs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Each of the 10 self-paced professional development modules will include links to additional resources that can be downloaded.</a:t>
            </a:r>
          </a:p>
          <a:p>
            <a:r>
              <a:rPr lang="en-US" sz="1200" kern="1200" dirty="0">
                <a:solidFill>
                  <a:schemeClr val="tx1"/>
                </a:solidFill>
                <a:effectLst/>
                <a:latin typeface="+mn-lt"/>
                <a:ea typeface="+mn-ea"/>
                <a:cs typeface="+mn-cs"/>
              </a:rPr>
              <a:t>Facilitators can download the EL tool kit at</a:t>
            </a:r>
          </a:p>
          <a:p>
            <a:r>
              <a:rPr lang="en-US" sz="1200" kern="1200" dirty="0">
                <a:solidFill>
                  <a:schemeClr val="tx1"/>
                </a:solidFill>
                <a:effectLst/>
                <a:latin typeface="+mn-lt"/>
                <a:ea typeface="+mn-ea"/>
                <a:cs typeface="+mn-cs"/>
              </a:rPr>
              <a:t>https://www2.ed.gov/about/offices/list/oela/english-learner-toolkit/index.html.</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2</a:t>
            </a:fld>
            <a:endParaRPr lang="fr-CA" dirty="0"/>
          </a:p>
        </p:txBody>
      </p:sp>
    </p:spTree>
    <p:extLst>
      <p:ext uri="{BB962C8B-B14F-4D97-AF65-F5344CB8AC3E}">
        <p14:creationId xmlns:p14="http://schemas.microsoft.com/office/powerpoint/2010/main" val="421694713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mn-lt"/>
                <a:ea typeface="+mn-ea"/>
                <a:cs typeface="+mn-cs"/>
              </a:rPr>
              <a:t>All transitional bilingual education (TBE) or transition programs of instruction (TPI) program directors must hold a current Professional Educator License (PEL) endorsed in one of the following: School Business Official PK–12, Director of Special Education </a:t>
            </a:r>
            <a:r>
              <a:rPr lang="en-US" dirty="0"/>
              <a:t>PK–12, </a:t>
            </a:r>
            <a:r>
              <a:rPr lang="en-US" sz="1200" b="0" kern="1200" dirty="0">
                <a:solidFill>
                  <a:schemeClr val="tx1"/>
                </a:solidFill>
                <a:effectLst/>
                <a:latin typeface="+mn-lt"/>
                <a:ea typeface="+mn-ea"/>
                <a:cs typeface="+mn-cs"/>
              </a:rPr>
              <a:t>Principal </a:t>
            </a:r>
            <a:r>
              <a:rPr lang="en-US" dirty="0"/>
              <a:t>PK–12, Superintendent PK–12, </a:t>
            </a:r>
            <a:r>
              <a:rPr lang="en-US" sz="1200" b="0" kern="1200" dirty="0">
                <a:solidFill>
                  <a:schemeClr val="tx1"/>
                </a:solidFill>
                <a:effectLst/>
                <a:latin typeface="+mn-lt"/>
                <a:ea typeface="+mn-ea"/>
                <a:cs typeface="+mn-cs"/>
              </a:rPr>
              <a:t>or Teacher Leader </a:t>
            </a:r>
            <a:r>
              <a:rPr lang="en-US" dirty="0"/>
              <a:t>PK–12. </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districts with more than 200 identified ELs, if there is a TBE program in the district, the program director must have the bilingual endorsement, English as a new language (ENL) with a language designation, </a:t>
            </a:r>
            <a:r>
              <a:rPr lang="en-US" sz="1200" b="1" u="sng" kern="1200" dirty="0">
                <a:solidFill>
                  <a:schemeClr val="tx1"/>
                </a:solidFill>
                <a:effectLst/>
                <a:latin typeface="+mn-lt"/>
                <a:ea typeface="+mn-ea"/>
                <a:cs typeface="+mn-cs"/>
              </a:rPr>
              <a:t>or</a:t>
            </a:r>
            <a:r>
              <a:rPr lang="en-US" sz="1200" kern="1200" dirty="0">
                <a:solidFill>
                  <a:schemeClr val="tx1"/>
                </a:solidFill>
                <a:effectLst/>
                <a:latin typeface="+mn-lt"/>
                <a:ea typeface="+mn-ea"/>
                <a:cs typeface="+mn-cs"/>
              </a:rPr>
              <a:t> have completed the 18 semester hours of coursework required for the bilingual endorsement as described in 23 Ill. Admin. Code 1.783.    </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find more details about program director requirements </a:t>
            </a:r>
            <a:r>
              <a:rPr lang="en-US" dirty="0"/>
              <a:t>in</a:t>
            </a:r>
            <a:r>
              <a:rPr lang="en-US" sz="1200" kern="1200" dirty="0">
                <a:solidFill>
                  <a:schemeClr val="tx1"/>
                </a:solidFill>
                <a:effectLst/>
                <a:latin typeface="+mn-lt"/>
                <a:ea typeface="+mn-ea"/>
                <a:cs typeface="+mn-cs"/>
              </a:rPr>
              <a:t>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3F7CA053-64A5-468B-A4AC-F179676E72A7}" type="slidenum">
              <a:rPr lang="fr-CA" smtClean="0"/>
              <a:pPr/>
              <a:t>20</a:t>
            </a:fld>
            <a:endParaRPr lang="fr-CA" dirty="0"/>
          </a:p>
        </p:txBody>
      </p:sp>
    </p:spTree>
    <p:extLst>
      <p:ext uri="{BB962C8B-B14F-4D97-AF65-F5344CB8AC3E}">
        <p14:creationId xmlns:p14="http://schemas.microsoft.com/office/powerpoint/2010/main" val="13041039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kern="1200" dirty="0">
                <a:solidFill>
                  <a:schemeClr val="tx1"/>
                </a:solidFill>
                <a:effectLst/>
                <a:latin typeface="+mn-lt"/>
                <a:ea typeface="+mn-ea"/>
                <a:cs typeface="+mn-cs"/>
              </a:rPr>
              <a:t>All transitional bilingual education (TBE) or transition programs of instruction (TPI) program directors must hold a current Professional Educator License (PEL) endorsed in one of the following: School Business Official PK–12, Director of Special Education </a:t>
            </a:r>
            <a:r>
              <a:rPr lang="en-US" dirty="0"/>
              <a:t>PK–12, </a:t>
            </a:r>
            <a:r>
              <a:rPr lang="en-US" sz="1200" b="0" kern="1200" dirty="0">
                <a:solidFill>
                  <a:schemeClr val="tx1"/>
                </a:solidFill>
                <a:effectLst/>
                <a:latin typeface="+mn-lt"/>
                <a:ea typeface="+mn-ea"/>
                <a:cs typeface="+mn-cs"/>
              </a:rPr>
              <a:t>Principal </a:t>
            </a:r>
            <a:r>
              <a:rPr lang="en-US" dirty="0"/>
              <a:t>PK–12, Superintendent PK–12, </a:t>
            </a:r>
            <a:r>
              <a:rPr lang="en-US" sz="1200" b="0" kern="1200" dirty="0">
                <a:solidFill>
                  <a:schemeClr val="tx1"/>
                </a:solidFill>
                <a:effectLst/>
                <a:latin typeface="+mn-lt"/>
                <a:ea typeface="+mn-ea"/>
                <a:cs typeface="+mn-cs"/>
              </a:rPr>
              <a:t>or Teacher </a:t>
            </a:r>
            <a:r>
              <a:rPr lang="en-US" dirty="0"/>
              <a:t>Leader PK–12. </a:t>
            </a:r>
            <a:endParaRPr lang="en-US" sz="1200" b="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For districts with fewer than 200 identified ELs, the program director should have the ESL or bilingual endorsement or have completed the 18 semester hours of coursework required for the bilingual endorsement as described in 23 Ill. Admin. Code 1.783.    If the program director does not have the appropriate endorsements, he or she must attend a minimum of 8 hours of professional development specifically related to ELs every year to meet the program director requirement.</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find more details about program director requirements in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21</a:t>
            </a:fld>
            <a:endParaRPr lang="fr-CA" dirty="0"/>
          </a:p>
        </p:txBody>
      </p:sp>
    </p:spTree>
    <p:extLst>
      <p:ext uri="{BB962C8B-B14F-4D97-AF65-F5344CB8AC3E}">
        <p14:creationId xmlns:p14="http://schemas.microsoft.com/office/powerpoint/2010/main" val="17463482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If there is a relevant program change (e.g., the number of ELs increases to 200 or more, or a district that previously only had TPI programs is now required to have a TBE program), the program director will have 3 years to meet the new requirements for the position. If the district hires another program director during this 3-year period, the new program director must meet the requirements when he or she starts in the position. </a:t>
            </a:r>
            <a:r>
              <a:rPr lang="en-US" sz="1200" kern="1200" dirty="0">
                <a:solidFill>
                  <a:schemeClr val="tx1"/>
                </a:solidFill>
                <a:effectLst/>
                <a:latin typeface="+mn-lt"/>
                <a:ea typeface="+mn-ea"/>
                <a:cs typeface="+mn-cs"/>
              </a:rPr>
              <a:t>You can find more details about program director requirements in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22</a:t>
            </a:fld>
            <a:endParaRPr lang="fr-CA" dirty="0"/>
          </a:p>
        </p:txBody>
      </p:sp>
    </p:spTree>
    <p:extLst>
      <p:ext uri="{BB962C8B-B14F-4D97-AF65-F5344CB8AC3E}">
        <p14:creationId xmlns:p14="http://schemas.microsoft.com/office/powerpoint/2010/main" val="293701077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Teachers with an ESL teaching assignment must hold a Professional Educator License (PEL) with the ESL endorsement.</a:t>
            </a:r>
          </a:p>
          <a:p>
            <a:r>
              <a:rPr lang="en-US" sz="1200" kern="1200" dirty="0">
                <a:solidFill>
                  <a:schemeClr val="tx1"/>
                </a:solidFill>
                <a:effectLst/>
                <a:latin typeface="+mn-lt"/>
                <a:ea typeface="+mn-ea"/>
                <a:cs typeface="+mn-cs"/>
              </a:rPr>
              <a:t>Teachers with a bilingual teaching assignment must hold a PEL with the bilingual endorsement in the students’ home language.    A teacher with the bilingual endorsement may also teach ESL for Grades K–6.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 can find more details about educator requirements in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F7CA053-64A5-468B-A4AC-F179676E72A7}" type="slidenum">
              <a:rPr lang="fr-CA" smtClean="0"/>
              <a:pPr/>
              <a:t>23</a:t>
            </a:fld>
            <a:endParaRPr lang="fr-CA" dirty="0"/>
          </a:p>
        </p:txBody>
      </p:sp>
    </p:spTree>
    <p:extLst>
      <p:ext uri="{BB962C8B-B14F-4D97-AF65-F5344CB8AC3E}">
        <p14:creationId xmlns:p14="http://schemas.microsoft.com/office/powerpoint/2010/main" val="14167201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Staffing requirements apply to</a:t>
            </a:r>
            <a:r>
              <a:rPr lang="en-US" sz="1200" kern="1200" baseline="0" dirty="0">
                <a:solidFill>
                  <a:schemeClr val="tx1"/>
                </a:solidFill>
                <a:effectLst/>
                <a:latin typeface="+mn-lt"/>
                <a:ea typeface="+mn-ea"/>
                <a:cs typeface="+mn-cs"/>
              </a:rPr>
              <a:t> the entities listed on the slide.</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Staffing requirements are NOT required</a:t>
            </a:r>
            <a:r>
              <a:rPr lang="en-US" sz="1200" kern="1200" baseline="0" dirty="0">
                <a:solidFill>
                  <a:schemeClr val="tx1"/>
                </a:solidFill>
                <a:effectLst/>
                <a:latin typeface="+mn-lt"/>
                <a:ea typeface="+mn-ea"/>
                <a:cs typeface="+mn-cs"/>
              </a:rPr>
              <a:t> by</a:t>
            </a:r>
            <a:r>
              <a:rPr lang="en-US" sz="1200" kern="1200" dirty="0">
                <a:solidFill>
                  <a:schemeClr val="tx1"/>
                </a:solidFill>
                <a:effectLst/>
                <a:latin typeface="+mn-lt"/>
                <a:ea typeface="+mn-ea"/>
                <a:cs typeface="+mn-cs"/>
              </a:rPr>
              <a:t> programs operated by community organizations that receive their funding directly from ISBE and programs in private centers that receive no ISBE/school district funding.</a:t>
            </a:r>
          </a:p>
          <a:p>
            <a:r>
              <a:rPr lang="en-US" sz="1200" kern="1200" dirty="0">
                <a:solidFill>
                  <a:schemeClr val="tx1"/>
                </a:solidFill>
                <a:effectLst/>
                <a:latin typeface="+mn-lt"/>
                <a:ea typeface="+mn-ea"/>
                <a:cs typeface="+mn-cs"/>
              </a:rPr>
              <a:t>You can find more details about program director and educator requirements in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16DB2F1F-1552-432E-94F6-25AEAED74C90}" type="slidenum">
              <a:rPr lang="en-US" smtClean="0"/>
              <a:t>24</a:t>
            </a:fld>
            <a:endParaRPr lang="en-US" dirty="0"/>
          </a:p>
        </p:txBody>
      </p:sp>
    </p:spTree>
    <p:extLst>
      <p:ext uri="{BB962C8B-B14F-4D97-AF65-F5344CB8AC3E}">
        <p14:creationId xmlns:p14="http://schemas.microsoft.com/office/powerpoint/2010/main" val="28539205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An individual who provides both ESL and special education services must have a Professional</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Educator License endorsed in Learning Behavior Specialist 1 (LBS 1) and also be endorsed in bilingual or ESL.</a:t>
            </a:r>
          </a:p>
          <a:p>
            <a:r>
              <a:rPr lang="en-US" sz="1200" kern="1200" dirty="0">
                <a:solidFill>
                  <a:schemeClr val="tx1"/>
                </a:solidFill>
                <a:effectLst/>
                <a:latin typeface="+mn-lt"/>
                <a:ea typeface="+mn-ea"/>
                <a:cs typeface="+mn-cs"/>
              </a:rPr>
              <a:t>An IEP team shall include a qualified bilingual specialist or bilingual teacher, if the presence of such a person is needed to assist the other participants in understanding the child’s language or cultural factors as they relate to the child’s instructional needs. If documented efforts to locate and secure the services of a qualified bilingual specialist are unsuccessful, the district shall instead meet the requirements set forth in Section 226.150(b) of the 23 Illinois Administrative Code.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You can find more details about program director and educator requirements in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5F7E55C-A733-421E-9123-C8AF8246155C}" type="slidenum">
              <a:rPr lang="en-US" smtClean="0"/>
              <a:t>25</a:t>
            </a:fld>
            <a:endParaRPr lang="en-US" dirty="0"/>
          </a:p>
        </p:txBody>
      </p:sp>
    </p:spTree>
    <p:extLst>
      <p:ext uri="{BB962C8B-B14F-4D97-AF65-F5344CB8AC3E}">
        <p14:creationId xmlns:p14="http://schemas.microsoft.com/office/powerpoint/2010/main" val="69095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Professional development for EL staff should be on topics related to current research of bilingual education or ESL or on preparing EL staff for proctoring English language proficiency screening and the annual assessment. You can find more details about program director and educator requirements, including professional development, in 23 Ill. Admin. Code, Part 228.35, here: </a:t>
            </a:r>
            <a:r>
              <a:rPr lang="en-US" sz="1200" u="sng" kern="1200" dirty="0">
                <a:solidFill>
                  <a:schemeClr val="tx1"/>
                </a:solidFill>
                <a:effectLst/>
                <a:latin typeface="+mn-lt"/>
                <a:ea typeface="+mn-ea"/>
                <a:cs typeface="+mn-cs"/>
                <a:hlinkClick r:id="rId3"/>
              </a:rPr>
              <a:t>https://www.isbe.net/Documents/228ARK.pdf</a:t>
            </a:r>
            <a:r>
              <a:rPr lang="en-US" sz="1200" kern="1200" dirty="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p:txBody>
          <a:bodyPr/>
          <a:lstStyle/>
          <a:p>
            <a:fld id="{25F7E55C-A733-421E-9123-C8AF8246155C}" type="slidenum">
              <a:rPr lang="en-US" smtClean="0"/>
              <a:t>26</a:t>
            </a:fld>
            <a:endParaRPr lang="en-US" dirty="0"/>
          </a:p>
        </p:txBody>
      </p:sp>
    </p:spTree>
    <p:extLst>
      <p:ext uri="{BB962C8B-B14F-4D97-AF65-F5344CB8AC3E}">
        <p14:creationId xmlns:p14="http://schemas.microsoft.com/office/powerpoint/2010/main" val="808161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27</a:t>
            </a:fld>
            <a:endParaRPr lang="fr-CA" dirty="0"/>
          </a:p>
        </p:txBody>
      </p:sp>
    </p:spTree>
    <p:extLst>
      <p:ext uri="{BB962C8B-B14F-4D97-AF65-F5344CB8AC3E}">
        <p14:creationId xmlns:p14="http://schemas.microsoft.com/office/powerpoint/2010/main" val="7848699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four tools presented in this tool kit to serve as examples to further</a:t>
            </a:r>
            <a:r>
              <a:rPr lang="en-US" baseline="0" dirty="0"/>
              <a:t> prepare teachers to meet the needs of EL students.</a:t>
            </a:r>
          </a:p>
          <a:p>
            <a:pPr marL="0" indent="0">
              <a:buFont typeface="Arial" panose="020B0604020202020204" pitchFamily="34" charset="0"/>
              <a:buNone/>
            </a:pPr>
            <a:endParaRPr lang="en-US" sz="1200" baseline="0" dirty="0">
              <a:solidFill>
                <a:schemeClr val="tx1"/>
              </a:solidFill>
            </a:endParaRPr>
          </a:p>
          <a:p>
            <a:pPr marL="0" indent="0">
              <a:buFont typeface="Arial" panose="020B0604020202020204" pitchFamily="34" charset="0"/>
              <a:buNone/>
            </a:pPr>
            <a:r>
              <a:rPr lang="en-US" sz="1200" dirty="0">
                <a:solidFill>
                  <a:schemeClr val="tx2"/>
                </a:solidFill>
              </a:rPr>
              <a:t>Tool #1</a:t>
            </a:r>
            <a:r>
              <a:rPr lang="en-US" sz="1200" dirty="0"/>
              <a:t>, </a:t>
            </a:r>
            <a:r>
              <a:rPr lang="en-US" sz="1200" b="1" i="1" dirty="0"/>
              <a:t>Professional Development for Teaching ELs</a:t>
            </a:r>
            <a:r>
              <a:rPr lang="en-US" sz="1200" dirty="0"/>
              <a:t>, provides a frame for how professional development may be structured to build on existing knowledge and maximize adult learning. </a:t>
            </a:r>
            <a:r>
              <a:rPr lang="en-US" dirty="0"/>
              <a:t>Effective professional development must be ongoing, interesting, and meet the needs of participating personnel. The five core principles of professional development for those teaching ELs, presented here, are based on the tenets of adult learning theory, the published work of several researchers, and “the fundamental belief that all teachers bring strengths to their profession and want their students to achieve and feel successful.” State education agencies and school districts can use these principles to structure professional development opportunities to facilitate successful outcomes for EL teachers and their students. </a:t>
            </a:r>
            <a:endParaRPr lang="en-US" sz="1200" dirty="0"/>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28</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41954476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four tools presented in this tool kit to serve as examples to further</a:t>
            </a:r>
            <a:r>
              <a:rPr lang="en-US" baseline="0" dirty="0"/>
              <a:t> prepare teachers to meet the needs of EL students.</a:t>
            </a:r>
          </a:p>
          <a:p>
            <a:pPr marL="0" indent="0">
              <a:buFont typeface="Arial" panose="020B0604020202020204" pitchFamily="34" charset="0"/>
              <a:buNone/>
            </a:pPr>
            <a:endParaRPr lang="en-US" sz="1200" dirty="0">
              <a:solidFill>
                <a:schemeClr val="tx1"/>
              </a:solidFill>
            </a:endParaRPr>
          </a:p>
          <a:p>
            <a:pPr marL="0" indent="0">
              <a:buFont typeface="Arial" panose="020B0604020202020204" pitchFamily="34" charset="0"/>
              <a:buNone/>
            </a:pPr>
            <a:r>
              <a:rPr lang="en-US" sz="1200" dirty="0">
                <a:solidFill>
                  <a:schemeClr val="tx2"/>
                </a:solidFill>
              </a:rPr>
              <a:t>Tool #2</a:t>
            </a:r>
            <a:r>
              <a:rPr lang="en-US" sz="1200" dirty="0"/>
              <a:t>, </a:t>
            </a:r>
            <a:r>
              <a:rPr lang="en-US" sz="1200" b="1" i="1" dirty="0"/>
              <a:t>Professional Development for General Education Teachers of ELs</a:t>
            </a:r>
            <a:r>
              <a:rPr lang="en-US" sz="1200" dirty="0"/>
              <a:t>, provides a recommended set of comprehensive professional development program components for general education teachers of ELs. </a:t>
            </a:r>
            <a:r>
              <a:rPr lang="en-US" dirty="0"/>
              <a:t>General education teachers need practical, research-based information, resources, and strategies to teach, evaluate, and nurture ELs. The National Education Association recommends focusing on the essential components of a comprehensive professional development program for general education teachers of ELs. </a:t>
            </a:r>
            <a:endParaRPr lang="en-US" sz="1200"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29</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3936102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a:solidFill>
                  <a:schemeClr val="tx1"/>
                </a:solidFill>
                <a:effectLst/>
                <a:latin typeface="+mn-lt"/>
                <a:ea typeface="+mn-ea"/>
                <a:cs typeface="+mn-cs"/>
              </a:rPr>
              <a:t>This list is an overview of the 10 topics that will be covered within the 10 Professional Development Modules: English Learner Tool Kit.    These are the most commonly overlooked (or violated) areas across the country. </a:t>
            </a: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This module focuses on Chapter 3: Staffing and Supporting an</a:t>
            </a:r>
            <a:r>
              <a:rPr lang="en-US" sz="1200" b="1" kern="1200" baseline="0" dirty="0">
                <a:solidFill>
                  <a:schemeClr val="tx1"/>
                </a:solidFill>
                <a:effectLst/>
                <a:latin typeface="+mn-lt"/>
                <a:ea typeface="+mn-ea"/>
                <a:cs typeface="+mn-cs"/>
              </a:rPr>
              <a:t> English Learner Program.</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3</a:t>
            </a:fld>
            <a:endParaRPr lang="fr-CA" dirty="0">
              <a:solidFill>
                <a:prstClr val="black"/>
              </a:solidFill>
            </a:endParaRPr>
          </a:p>
        </p:txBody>
      </p:sp>
    </p:spTree>
    <p:extLst>
      <p:ext uri="{BB962C8B-B14F-4D97-AF65-F5344CB8AC3E}">
        <p14:creationId xmlns:p14="http://schemas.microsoft.com/office/powerpoint/2010/main" val="352871717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four tools presented in this tool kit to serve as examples to further</a:t>
            </a:r>
            <a:r>
              <a:rPr lang="en-US" baseline="0" dirty="0"/>
              <a:t> prepare teachers to meet the needs of EL students.</a:t>
            </a:r>
          </a:p>
          <a:p>
            <a:pPr marL="0" indent="0">
              <a:buNone/>
            </a:pPr>
            <a:endParaRPr lang="en-US" sz="1400" dirty="0">
              <a:solidFill>
                <a:srgbClr val="1F497D"/>
              </a:solidFill>
            </a:endParaRPr>
          </a:p>
          <a:p>
            <a:pPr marL="0" indent="0">
              <a:buNone/>
            </a:pPr>
            <a:r>
              <a:rPr lang="en-US" sz="1400" dirty="0">
                <a:solidFill>
                  <a:srgbClr val="1F497D"/>
                </a:solidFill>
              </a:rPr>
              <a:t>Tool #3</a:t>
            </a:r>
            <a:r>
              <a:rPr lang="en-US" sz="1400" dirty="0">
                <a:solidFill>
                  <a:prstClr val="black"/>
                </a:solidFill>
              </a:rPr>
              <a:t>,</a:t>
            </a:r>
            <a:r>
              <a:rPr lang="en-US" sz="1400" baseline="0" dirty="0">
                <a:solidFill>
                  <a:prstClr val="black"/>
                </a:solidFill>
              </a:rPr>
              <a:t> </a:t>
            </a:r>
            <a:r>
              <a:rPr lang="en-US" sz="1200" b="1" i="1" dirty="0">
                <a:solidFill>
                  <a:prstClr val="black"/>
                </a:solidFill>
              </a:rPr>
              <a:t>Meeting the Needs of ELs.</a:t>
            </a:r>
            <a:r>
              <a:rPr lang="en-US" sz="1200" b="1" i="1" baseline="0" dirty="0">
                <a:solidFill>
                  <a:prstClr val="black"/>
                </a:solidFill>
              </a:rPr>
              <a:t> </a:t>
            </a:r>
            <a:r>
              <a:rPr lang="en-US" dirty="0"/>
              <a:t>The fact that the nation’s teachers are encountering and will increasingly encounter a diverse range of learners requires that every teacher has sufficient breadth and depth of knowledge and range of skills to be able to meet the unique needs of all students, including those for whom English is not their primary language. Although it is true that there are educational specialists who have expertise in supporting ELs—English as a second language and bilingual teachers, for example—many teachers do not. Yet, the reality is that most, if not all, teachers have or can expect to have EL students in their classroom and therefore must be prepared to best support these children. </a:t>
            </a:r>
            <a:endParaRPr lang="en-US" sz="1200" b="0" i="1" dirty="0">
              <a:solidFill>
                <a:prstClr val="black"/>
              </a:solidFill>
            </a:endParaRPr>
          </a:p>
          <a:p>
            <a:endParaRPr lang="en-US" baseline="0" dirty="0"/>
          </a:p>
          <a:p>
            <a:pPr marL="0" indent="0">
              <a:buFont typeface="Arial" panose="020B0604020202020204" pitchFamily="34" charset="0"/>
              <a:buNone/>
            </a:pPr>
            <a:endParaRPr lang="en-US" sz="1200" baseline="0" dirty="0">
              <a:solidFill>
                <a:schemeClr val="tx1"/>
              </a:solidFill>
            </a:endParaRPr>
          </a:p>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30</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33034292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There are four tools presented in this tool kit to serve as examples to further</a:t>
            </a:r>
            <a:r>
              <a:rPr lang="en-US" baseline="0" dirty="0"/>
              <a:t> prepare teachers to meet the needs of EL students.</a:t>
            </a:r>
          </a:p>
          <a:p>
            <a:pPr marL="0" indent="0">
              <a:buFont typeface="Arial" panose="020B0604020202020204" pitchFamily="34" charset="0"/>
              <a:buNone/>
            </a:pPr>
            <a:endParaRPr lang="en-US" sz="12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rgbClr val="1F497D"/>
                </a:solidFill>
              </a:rPr>
              <a:t>Tool #4</a:t>
            </a:r>
            <a:r>
              <a:rPr lang="en-US" sz="1200" dirty="0">
                <a:solidFill>
                  <a:prstClr val="black"/>
                </a:solidFill>
              </a:rPr>
              <a:t>, </a:t>
            </a:r>
            <a:r>
              <a:rPr lang="en-US" sz="1200" b="1" i="1" dirty="0">
                <a:solidFill>
                  <a:prstClr val="black"/>
                </a:solidFill>
              </a:rPr>
              <a:t>Frameworks for Supporting Classroom Teaching of ELs.</a:t>
            </a:r>
            <a:r>
              <a:rPr lang="en-US" sz="1200" b="1" i="1" baseline="0" dirty="0">
                <a:solidFill>
                  <a:prstClr val="black"/>
                </a:solidFill>
              </a:rPr>
              <a:t> </a:t>
            </a:r>
            <a:r>
              <a:rPr lang="en-US" dirty="0"/>
              <a:t>ELs constitute a large and growing percentage of students in U.S. schools. For schools to educate a diverse student population effectively, all teachers of ELs must have the necessary knowledge and skills to do so. To measure and evaluate teacher competencies, many states have recently updated their teacher evaluation and support systems; however, additional attention to ELs would enhance instruction for these students.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p>
          <a:p>
            <a:pPr marL="0" indent="0">
              <a:buFont typeface="Arial" panose="020B0604020202020204" pitchFamily="34" charset="0"/>
              <a:buNone/>
            </a:pPr>
            <a:r>
              <a:rPr lang="en-US" dirty="0"/>
              <a:t>As part of this work, each of these frameworks has been reviewed. The components or elements of the evaluation systems have not been changed, but staff have provided indicators and examples to illustrate how the components and elements might be enacted in classrooms with ELs. Subsequent activities to further develop indicators and examples of effective teaching for ELs include face-to-face collaborative work with school</a:t>
            </a:r>
            <a:r>
              <a:rPr lang="en-US" baseline="0" dirty="0"/>
              <a:t> districts</a:t>
            </a:r>
            <a:r>
              <a:rPr lang="en-US" dirty="0"/>
              <a:t>, and field-testing of the indicators and examples in select districts.</a:t>
            </a:r>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DE61B3D3-DCF2-4292-B860-334F61CD4651}" type="slidenum">
              <a:rPr kumimoji="0" lang="en-US"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31</a:t>
            </a:fld>
            <a:endParaRPr kumimoji="0" lang="en-US"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14733752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Background  resources are accessible to district and building leaders and staff.    Parent resources are available in multiple languages. In addition, EL program self-evaluation tools are available to support deeper conversations. </a:t>
            </a:r>
          </a:p>
          <a:p>
            <a:endParaRPr lang="en-US" i="0" dirty="0"/>
          </a:p>
          <a:p>
            <a:r>
              <a:rPr lang="en-US" i="0" dirty="0"/>
              <a:t>The listed resources can be downloaded at </a:t>
            </a:r>
            <a:r>
              <a:rPr lang="en-US" i="0" dirty="0">
                <a:hlinkClick r:id="rId3"/>
              </a:rPr>
              <a:t>https://www2.ed.gov/about/offices/list/ocr/ellresources.html</a:t>
            </a:r>
            <a:r>
              <a:rPr lang="en-US" i="0" dirty="0"/>
              <a:t>.</a:t>
            </a:r>
            <a:r>
              <a:rPr lang="en-US" i="0" baseline="0" dirty="0"/>
              <a:t> </a:t>
            </a:r>
            <a:r>
              <a:rPr lang="en-US" i="0" dirty="0"/>
              <a:t>District and school leaders may wish to review and share the resources with staff to support development and implementation of EL initiatives and programs in their buildings. The companion tool kit, which can be downloaded at </a:t>
            </a:r>
            <a:r>
              <a:rPr lang="en-US" i="0" dirty="0">
                <a:hlinkClick r:id="rId4"/>
              </a:rPr>
              <a:t>https://www2.ed.gov/about/offices/list/oela/english-learner-toolkit/index.html</a:t>
            </a:r>
            <a:r>
              <a:rPr lang="en-US" i="0" dirty="0"/>
              <a:t>, can provide further support for implementation.</a:t>
            </a:r>
          </a:p>
          <a:p>
            <a:endParaRPr lang="en-US" i="1" dirty="0"/>
          </a:p>
        </p:txBody>
      </p:sp>
      <p:sp>
        <p:nvSpPr>
          <p:cNvPr id="4" name="Slide Number Placeholder 3"/>
          <p:cNvSpPr>
            <a:spLocks noGrp="1"/>
          </p:cNvSpPr>
          <p:nvPr>
            <p:ph type="sldNum" sz="quarter" idx="10"/>
          </p:nvPr>
        </p:nvSpPr>
        <p:spPr/>
        <p:txBody>
          <a:bodyPr/>
          <a:lstStyle/>
          <a:p>
            <a:fld id="{3F7CA053-64A5-468B-A4AC-F179676E72A7}" type="slidenum">
              <a:rPr lang="fr-CA" smtClean="0"/>
              <a:pPr/>
              <a:t>32</a:t>
            </a:fld>
            <a:endParaRPr lang="fr-CA" dirty="0"/>
          </a:p>
        </p:txBody>
      </p:sp>
    </p:spTree>
    <p:extLst>
      <p:ext uri="{BB962C8B-B14F-4D97-AF65-F5344CB8AC3E}">
        <p14:creationId xmlns:p14="http://schemas.microsoft.com/office/powerpoint/2010/main" val="18436284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Supplemental</a:t>
            </a:r>
            <a:r>
              <a:rPr lang="en-US" baseline="0" dirty="0"/>
              <a:t> readings can be found on this slide.</a:t>
            </a:r>
            <a:endParaRPr lang="en-US" dirty="0"/>
          </a:p>
        </p:txBody>
      </p:sp>
      <p:sp>
        <p:nvSpPr>
          <p:cNvPr id="4" name="Slide Number Placeholder 3"/>
          <p:cNvSpPr>
            <a:spLocks noGrp="1"/>
          </p:cNvSpPr>
          <p:nvPr>
            <p:ph type="sldNum" sz="quarter" idx="10"/>
          </p:nvPr>
        </p:nvSpPr>
        <p:spPr/>
        <p:txBody>
          <a:bodyPr/>
          <a:lstStyle/>
          <a:p>
            <a:pPr>
              <a:defRPr/>
            </a:pPr>
            <a:fld id="{DE61B3D3-DCF2-4292-B860-334F61CD4651}" type="slidenum">
              <a:rPr lang="en-US" smtClean="0"/>
              <a:pPr>
                <a:defRPr/>
              </a:pPr>
              <a:t>33</a:t>
            </a:fld>
            <a:endParaRPr lang="en-US" dirty="0"/>
          </a:p>
        </p:txBody>
      </p:sp>
    </p:spTree>
    <p:extLst>
      <p:ext uri="{BB962C8B-B14F-4D97-AF65-F5344CB8AC3E}">
        <p14:creationId xmlns:p14="http://schemas.microsoft.com/office/powerpoint/2010/main" val="23555844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dirty="0"/>
              <a:t>This is a significant legal obligation. Title VI of the Civil Rights Act lays the foundation for prohibiting all aspects of discrimination, and it has been legally interpreted to protect ELs (formerly labeled as limited English proficient -- LEP -- but changed to EL with the passage of the Every Student Succeeds Act to eliminate deficit-labeling language).</a:t>
            </a:r>
          </a:p>
        </p:txBody>
      </p:sp>
      <p:sp>
        <p:nvSpPr>
          <p:cNvPr id="4" name="Slide Number Placeholder 3"/>
          <p:cNvSpPr>
            <a:spLocks noGrp="1"/>
          </p:cNvSpPr>
          <p:nvPr>
            <p:ph type="sldNum" sz="quarter" idx="10"/>
          </p:nvPr>
        </p:nvSpPr>
        <p:spPr/>
        <p:txBody>
          <a:bodyPr/>
          <a:lstStyle/>
          <a:p>
            <a:pPr defTabSz="461635">
              <a:defRPr/>
            </a:pPr>
            <a:fld id="{3F7CA053-64A5-468B-A4AC-F179676E72A7}" type="slidenum">
              <a:rPr lang="fr-CA">
                <a:solidFill>
                  <a:prstClr val="black"/>
                </a:solidFill>
              </a:rPr>
              <a:pPr defTabSz="461635">
                <a:defRPr/>
              </a:pPr>
              <a:t>4</a:t>
            </a:fld>
            <a:endParaRPr lang="fr-CA" dirty="0">
              <a:solidFill>
                <a:prstClr val="black"/>
              </a:solidFill>
            </a:endParaRPr>
          </a:p>
        </p:txBody>
      </p:sp>
    </p:spTree>
    <p:extLst>
      <p:ext uri="{BB962C8B-B14F-4D97-AF65-F5344CB8AC3E}">
        <p14:creationId xmlns:p14="http://schemas.microsoft.com/office/powerpoint/2010/main" val="259092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Lau v. Nichols </a:t>
            </a:r>
            <a:r>
              <a:rPr lang="en-US" dirty="0"/>
              <a:t>case, which was brought against the San Francisco Unified School District by the parents of nearly 1,800 Chinese students, was the most important legal event for bilingual education. It began as a discrimination case in 1970 when a poverty lawyer decided to represent a Chinese student who was failing in school because he could not understand the lessons and was given no special assistance. The school district countered that its policies were not discriminatory because it offered the same instruction to all students regardless of national origin. The lack of English proficiency was not the district’s fault.</a:t>
            </a:r>
          </a:p>
          <a:p>
            <a:endParaRPr lang="en-US" dirty="0"/>
          </a:p>
          <a:p>
            <a:r>
              <a:rPr lang="en-US" dirty="0"/>
              <a:t>Lower courts ruled in favor of the San Francisco schools, but in 1974 the U.S. Supreme Court ruled unanimously in favor of the plaintiffs. In his opinion, Justice William O. Douglas stated simply that “there is no equality of treatment merely by providing students with the same facilities, textbooks, teachers, and curriculum; for students who do not understand English are effectively foreclosed from any meaningful education.” The Court cited Title VI of the Civil Rights Act, noting that the students in question fall into the protected category established therein. (More information on </a:t>
            </a:r>
            <a:r>
              <a:rPr lang="en-US" i="1" dirty="0"/>
              <a:t>Lau V. Nichols </a:t>
            </a:r>
            <a:r>
              <a:rPr lang="en-US" dirty="0"/>
              <a:t>can be found at https://www2.ed.gov/about/offices/list/ocr/ell/lau.html.)</a:t>
            </a:r>
          </a:p>
        </p:txBody>
      </p:sp>
      <p:sp>
        <p:nvSpPr>
          <p:cNvPr id="4" name="Slide Number Placeholder 3"/>
          <p:cNvSpPr>
            <a:spLocks noGrp="1"/>
          </p:cNvSpPr>
          <p:nvPr>
            <p:ph type="sldNum" sz="quarter" idx="10"/>
          </p:nvPr>
        </p:nvSpPr>
        <p:spPr/>
        <p:txBody>
          <a:bodyPr/>
          <a:lstStyle/>
          <a:p>
            <a:fld id="{3F7CA053-64A5-468B-A4AC-F179676E72A7}" type="slidenum">
              <a:rPr lang="fr-CA" smtClean="0"/>
              <a:pPr/>
              <a:t>5</a:t>
            </a:fld>
            <a:endParaRPr lang="fr-CA" dirty="0"/>
          </a:p>
        </p:txBody>
      </p:sp>
    </p:spTree>
    <p:extLst>
      <p:ext uri="{BB962C8B-B14F-4D97-AF65-F5344CB8AC3E}">
        <p14:creationId xmlns:p14="http://schemas.microsoft.com/office/powerpoint/2010/main" val="22551182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EEOA takes Title VI to a specific level focused on education and mandates that education institutions cannot deny equal educational opportunity to their students.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6</a:t>
            </a:fld>
            <a:endParaRPr lang="fr-CA" dirty="0"/>
          </a:p>
        </p:txBody>
      </p:sp>
    </p:spTree>
    <p:extLst>
      <p:ext uri="{BB962C8B-B14F-4D97-AF65-F5344CB8AC3E}">
        <p14:creationId xmlns:p14="http://schemas.microsoft.com/office/powerpoint/2010/main" val="24385140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6" name="Slide Number Placeholder 5"/>
          <p:cNvSpPr>
            <a:spLocks noGrp="1"/>
          </p:cNvSpPr>
          <p:nvPr>
            <p:ph type="sldNum" sz="quarter" idx="12"/>
          </p:nvPr>
        </p:nvSpPr>
        <p:spPr/>
        <p:txBody>
          <a:bodyPr/>
          <a:lstStyle/>
          <a:p>
            <a:fld id="{79F9670F-B05C-4E29-9927-D8558D7BA470}" type="slidenum">
              <a:rPr lang="en-US" smtClean="0"/>
              <a:pPr/>
              <a:t>7</a:t>
            </a:fld>
            <a:endParaRPr lang="en-US" dirty="0"/>
          </a:p>
        </p:txBody>
      </p:sp>
      <p:sp>
        <p:nvSpPr>
          <p:cNvPr id="3" name="Notes Placeholder 2">
            <a:extLst>
              <a:ext uri="{FF2B5EF4-FFF2-40B4-BE49-F238E27FC236}">
                <a16:creationId xmlns:a16="http://schemas.microsoft.com/office/drawing/2014/main" id="{DB7AF13E-95E5-4754-BB9D-45AB6F34B2BF}"/>
              </a:ext>
            </a:extLst>
          </p:cNvPr>
          <p:cNvSpPr>
            <a:spLocks noGrp="1"/>
          </p:cNvSpPr>
          <p:nvPr>
            <p:ph type="body" idx="1"/>
          </p:nvPr>
        </p:nvSpPr>
        <p:spPr/>
        <p:txBody>
          <a:bodyPr/>
          <a:lstStyle/>
          <a:p>
            <a:r>
              <a:rPr lang="en-US" dirty="0"/>
              <a:t>Bottom line implication for ELs from Title VI Civil Rights, EEOC plus </a:t>
            </a:r>
            <a:r>
              <a:rPr lang="en-US" i="1" dirty="0"/>
              <a:t>Lau v. Nichols</a:t>
            </a:r>
            <a:r>
              <a:rPr lang="en-US" dirty="0"/>
              <a:t>:</a:t>
            </a:r>
          </a:p>
          <a:p>
            <a:r>
              <a:rPr lang="en-US" dirty="0"/>
              <a:t>All districts in the country </a:t>
            </a:r>
            <a:r>
              <a:rPr lang="en-US" b="1" dirty="0"/>
              <a:t>must</a:t>
            </a:r>
            <a:r>
              <a:rPr lang="en-US" dirty="0"/>
              <a:t> provide ELs with meaningful access to educational content and programs in a language that is understood. Typically, this requirement is met through native language support or bilingual programs.</a:t>
            </a:r>
          </a:p>
          <a:p>
            <a:r>
              <a:rPr lang="en-US" dirty="0"/>
              <a:t>Subsequently, another significant case law is known as </a:t>
            </a:r>
            <a:r>
              <a:rPr lang="en-US" i="1" dirty="0"/>
              <a:t>Castañeda v. Pickard. </a:t>
            </a:r>
            <a:r>
              <a:rPr lang="en-US" dirty="0"/>
              <a:t>This case resulted in defining a useful three-prong test for bilingual program implementation criteria:</a:t>
            </a:r>
          </a:p>
          <a:p>
            <a:pPr marL="171450" lvl="0" indent="-171450">
              <a:buFont typeface="Arial" panose="020B0604020202020204" pitchFamily="34" charset="0"/>
              <a:buChar char="•"/>
            </a:pPr>
            <a:r>
              <a:rPr lang="en-US" dirty="0"/>
              <a:t>Must be based on sound educational theory,</a:t>
            </a:r>
          </a:p>
          <a:p>
            <a:pPr marL="171450" lvl="0" indent="-171450">
              <a:buFont typeface="Arial" panose="020B0604020202020204" pitchFamily="34" charset="0"/>
              <a:buChar char="•"/>
            </a:pPr>
            <a:r>
              <a:rPr lang="en-US" dirty="0"/>
              <a:t>Be effectively implemented with appropriate resources, and</a:t>
            </a:r>
          </a:p>
          <a:p>
            <a:pPr marL="171450" lvl="0" indent="-171450">
              <a:buFont typeface="Arial" panose="020B0604020202020204" pitchFamily="34" charset="0"/>
              <a:buChar char="•"/>
            </a:pPr>
            <a:r>
              <a:rPr lang="en-US" dirty="0"/>
              <a:t>Demonstrate successful outcomes.</a:t>
            </a:r>
          </a:p>
          <a:p>
            <a:endParaRPr lang="en-US" dirty="0"/>
          </a:p>
          <a:p>
            <a:endParaRPr lang="en-US" b="0" dirty="0"/>
          </a:p>
        </p:txBody>
      </p:sp>
    </p:spTree>
    <p:extLst>
      <p:ext uri="{BB962C8B-B14F-4D97-AF65-F5344CB8AC3E}">
        <p14:creationId xmlns:p14="http://schemas.microsoft.com/office/powerpoint/2010/main" val="3988034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Important things to note include:</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OCR and DOJ share authority for enforcing Title VI in the education context.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DOJ is responsible for enforcing EEOA. </a:t>
            </a:r>
            <a:endParaRPr lang="en-US" dirty="0"/>
          </a:p>
          <a:p>
            <a:pPr marL="171450" lvl="0" indent="-171450">
              <a:buFont typeface="Arial" panose="020B0604020202020204" pitchFamily="34" charset="0"/>
              <a:buChar char="•"/>
            </a:pPr>
            <a:r>
              <a:rPr lang="en-US" dirty="0"/>
              <a:t>The U.S. Department of Education (ED) also administers Title III, Part A, of the English Language Acquisition, Language Enhancement, and Academic Achievement Act (https://www2.ed.gov/policy/elsec/leg/esea02/pg40.html). </a:t>
            </a:r>
          </a:p>
          <a:p>
            <a:pPr marL="171450" lvl="0" indent="-171450">
              <a:buFont typeface="Arial" panose="020B0604020202020204" pitchFamily="34" charset="0"/>
              <a:buChar char="•"/>
            </a:pPr>
            <a:r>
              <a:rPr lang="en-US" dirty="0"/>
              <a:t>The guidance applies to:</a:t>
            </a:r>
          </a:p>
          <a:p>
            <a:pPr marL="628650" lvl="1" indent="-171450">
              <a:buFont typeface="Arial" panose="020B0604020202020204" pitchFamily="34" charset="0"/>
              <a:buChar char="•"/>
            </a:pPr>
            <a:r>
              <a:rPr lang="en-US" dirty="0"/>
              <a:t>State education agencies,</a:t>
            </a:r>
          </a:p>
          <a:p>
            <a:pPr marL="628650" lvl="1" indent="-171450">
              <a:buFont typeface="Arial" panose="020B0604020202020204" pitchFamily="34" charset="0"/>
              <a:buChar char="•"/>
            </a:pPr>
            <a:r>
              <a:rPr lang="en-US" dirty="0"/>
              <a:t>Local education agencies, and</a:t>
            </a:r>
          </a:p>
          <a:p>
            <a:pPr marL="628650" lvl="1" indent="-171450">
              <a:buFont typeface="Arial" panose="020B0604020202020204" pitchFamily="34" charset="0"/>
              <a:buChar char="•"/>
            </a:pPr>
            <a:r>
              <a:rPr lang="en-US" dirty="0"/>
              <a:t>Any “school district” that is a recipient of federal financial assistance from ED, including public school districts, charter schools, and alternative schools.</a:t>
            </a:r>
          </a:p>
        </p:txBody>
      </p:sp>
      <p:sp>
        <p:nvSpPr>
          <p:cNvPr id="4" name="Slide Number Placeholder 3"/>
          <p:cNvSpPr>
            <a:spLocks noGrp="1"/>
          </p:cNvSpPr>
          <p:nvPr>
            <p:ph type="sldNum" sz="quarter" idx="10"/>
          </p:nvPr>
        </p:nvSpPr>
        <p:spPr/>
        <p:txBody>
          <a:bodyPr/>
          <a:lstStyle/>
          <a:p>
            <a:fld id="{3F7CA053-64A5-468B-A4AC-F179676E72A7}" type="slidenum">
              <a:rPr lang="fr-CA" smtClean="0"/>
              <a:pPr/>
              <a:t>8</a:t>
            </a:fld>
            <a:endParaRPr lang="fr-CA" dirty="0"/>
          </a:p>
        </p:txBody>
      </p:sp>
    </p:spTree>
    <p:extLst>
      <p:ext uri="{BB962C8B-B14F-4D97-AF65-F5344CB8AC3E}">
        <p14:creationId xmlns:p14="http://schemas.microsoft.com/office/powerpoint/2010/main" val="1688091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i="0" kern="1200" dirty="0">
              <a:solidFill>
                <a:schemeClr val="tx1"/>
              </a:solidFill>
              <a:effectLst/>
              <a:latin typeface="+mn-lt"/>
              <a:ea typeface="+mn-ea"/>
              <a:cs typeface="+mn-cs"/>
            </a:endParaRPr>
          </a:p>
          <a:p>
            <a:endParaRPr lang="en-US" i="1" dirty="0"/>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3F7CA053-64A5-468B-A4AC-F179676E72A7}" type="slidenum">
              <a:rPr kumimoji="0" lang="fr-CA" sz="1200" b="0" i="0" u="none" strike="noStrike" kern="1200" cap="none" spc="0" normalizeH="0" baseline="0" noProof="0" smtClean="0">
                <a:ln>
                  <a:noFill/>
                </a:ln>
                <a:solidFill>
                  <a:prstClr val="black"/>
                </a:solidFill>
                <a:effectLst/>
                <a:uLnTx/>
                <a:uFillTx/>
                <a:latin typeface="Tw Cen MT" pitchFamily="34" charset="0"/>
                <a:ea typeface="+mn-ea"/>
                <a:cs typeface="Arial" charset="0"/>
              </a:rPr>
              <a:pPr marL="0" marR="0" lvl="0" indent="0" algn="r" defTabSz="457200" rtl="0" eaLnBrk="1" fontAlgn="base" latinLnBrk="0" hangingPunct="1">
                <a:lnSpc>
                  <a:spcPct val="100000"/>
                </a:lnSpc>
                <a:spcBef>
                  <a:spcPct val="0"/>
                </a:spcBef>
                <a:spcAft>
                  <a:spcPct val="0"/>
                </a:spcAft>
                <a:buClrTx/>
                <a:buSzTx/>
                <a:buFontTx/>
                <a:buNone/>
                <a:tabLst/>
                <a:defRPr/>
              </a:pPr>
              <a:t>9</a:t>
            </a:fld>
            <a:endParaRPr kumimoji="0" lang="fr-CA" sz="1200" b="0" i="0" u="none" strike="noStrike" kern="1200" cap="none" spc="0" normalizeH="0" baseline="0" noProof="0" dirty="0">
              <a:ln>
                <a:noFill/>
              </a:ln>
              <a:solidFill>
                <a:prstClr val="black"/>
              </a:solidFill>
              <a:effectLst/>
              <a:uLnTx/>
              <a:uFillTx/>
              <a:latin typeface="Tw Cen MT" pitchFamily="34" charset="0"/>
              <a:ea typeface="+mn-ea"/>
              <a:cs typeface="Arial" charset="0"/>
            </a:endParaRPr>
          </a:p>
        </p:txBody>
      </p:sp>
    </p:spTree>
    <p:extLst>
      <p:ext uri="{BB962C8B-B14F-4D97-AF65-F5344CB8AC3E}">
        <p14:creationId xmlns:p14="http://schemas.microsoft.com/office/powerpoint/2010/main" val="1740615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41497761"/>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Slide Number Placeholder 5"/>
          <p:cNvSpPr>
            <a:spLocks noGrp="1"/>
          </p:cNvSpPr>
          <p:nvPr>
            <p:ph type="sldNum" sz="quarter" idx="12"/>
          </p:nvPr>
        </p:nvSpPr>
        <p:spPr>
          <a:xfrm>
            <a:off x="8143103" y="150812"/>
            <a:ext cx="533400" cy="244476"/>
          </a:xfrm>
          <a:prstGeom prst="rect">
            <a:avLst/>
          </a:prstGeom>
          <a:noFill/>
          <a:ln>
            <a:noFill/>
          </a:ln>
        </p:spPr>
        <p:txBody>
          <a:bodyPr/>
          <a:lstStyle>
            <a:lvl1pPr>
              <a:defRPr>
                <a:solidFill>
                  <a:schemeClr val="bg1"/>
                </a:solidFill>
              </a:defRPr>
            </a:lvl1pPr>
          </a:lstStyle>
          <a:p>
            <a:pPr>
              <a:defRPr/>
            </a:pPr>
            <a:fld id="{8298C9BD-93FD-4762-82A1-52C817A4AA67}" type="slidenum">
              <a:rPr lang="fr-CA" smtClean="0"/>
              <a:pPr>
                <a:defRPr/>
              </a:pPr>
              <a:t>‹#›</a:t>
            </a:fld>
            <a:endParaRPr lang="fr-CA" dirty="0"/>
          </a:p>
        </p:txBody>
      </p:sp>
    </p:spTree>
    <p:extLst>
      <p:ext uri="{BB962C8B-B14F-4D97-AF65-F5344CB8AC3E}">
        <p14:creationId xmlns:p14="http://schemas.microsoft.com/office/powerpoint/2010/main" val="9631536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140231607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75781162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14235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005918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403639417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endParaRPr kumimoji="0" lang="en-US" dirty="0"/>
          </a:p>
        </p:txBody>
      </p:sp>
      <p:sp>
        <p:nvSpPr>
          <p:cNvPr id="6" name="Slide Number Placeholder 5"/>
          <p:cNvSpPr>
            <a:spLocks noGrp="1"/>
          </p:cNvSpPr>
          <p:nvPr>
            <p:ph type="sldNum" sz="quarter" idx="12"/>
          </p:nvPr>
        </p:nvSpPr>
        <p:spPr>
          <a:solidFill>
            <a:srgbClr val="B7DB57"/>
          </a:solidFill>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Tree>
    <p:extLst>
      <p:ext uri="{BB962C8B-B14F-4D97-AF65-F5344CB8AC3E}">
        <p14:creationId xmlns:p14="http://schemas.microsoft.com/office/powerpoint/2010/main" val="19056665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5969622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1490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Slide Number Placeholder 9"/>
          <p:cNvSpPr>
            <a:spLocks noGrp="1"/>
          </p:cNvSpPr>
          <p:nvPr>
            <p:ph type="sldNum" sz="quarter" idx="16"/>
          </p:nvPr>
        </p:nvSpPr>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824544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2299101"/>
            <a:ext cx="3770738" cy="2206002"/>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1041293" y="4648200"/>
            <a:ext cx="3700996" cy="14478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Slide Number Placeholder 28"/>
          <p:cNvSpPr>
            <a:spLocks noGrp="1"/>
          </p:cNvSpPr>
          <p:nvPr>
            <p:ph type="sldNum" sz="quarter" idx="12"/>
          </p:nvPr>
        </p:nvSpPr>
        <p:spPr>
          <a:xfrm>
            <a:off x="8163188" y="6466160"/>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67252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39676341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Slide Number Placeholder 4"/>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8603897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28995341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40909892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01888963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054703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553932348"/>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p:spPr>
        <p:txBody>
          <a:bodyPr/>
          <a:lstStyle/>
          <a:p>
            <a:r>
              <a:rPr lang="en-US" dirty="0"/>
              <a:t>Click to edit Master title style</a:t>
            </a:r>
            <a:endParaRPr lang="fr-CA" dirty="0"/>
          </a:p>
        </p:txBody>
      </p:sp>
      <p:sp>
        <p:nvSpPr>
          <p:cNvPr id="3" name="Espace réservé du contenu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003801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03370322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723718351"/>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30283156"/>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2257431166"/>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sp>
        <p:nvSpPr>
          <p:cNvPr id="16" name="Instructional Text"/>
          <p:cNvSpPr/>
          <p:nvPr/>
        </p:nvSpPr>
        <p:spPr>
          <a:xfrm>
            <a:off x="9258300" y="0"/>
            <a:ext cx="97155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t" anchorCtr="0" forceAA="0" compatLnSpc="1">
            <a:prstTxWarp prst="textNoShape">
              <a:avLst/>
            </a:prstTxWarp>
            <a:noAutofit/>
          </a:bodyPr>
          <a:lstStyle/>
          <a:p>
            <a:r>
              <a:rPr sz="900" b="1" i="1" dirty="0">
                <a:latin typeface="Arial" pitchFamily="34" charset="0"/>
                <a:cs typeface="Arial" pitchFamily="34" charset="0"/>
              </a:rPr>
              <a:t>NOTE:</a:t>
            </a:r>
          </a:p>
          <a:p>
            <a:r>
              <a:rPr sz="900" i="1" dirty="0">
                <a:latin typeface="Arial" pitchFamily="34" charset="0"/>
                <a:cs typeface="Arial" pitchFamily="34" charset="0"/>
              </a:rPr>
              <a:t>To change the  image on this slide, select the picture and delete it. Then click the Pictures icon in the placeholder to insert your own image.</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9" name="Picture Placeholder 2"/>
          <p:cNvSpPr>
            <a:spLocks noGrp="1"/>
          </p:cNvSpPr>
          <p:nvPr>
            <p:ph type="pic" idx="10"/>
          </p:nvPr>
        </p:nvSpPr>
        <p:spPr>
          <a:xfrm>
            <a:off x="5972174" y="0"/>
            <a:ext cx="3171825" cy="6858000"/>
          </a:xfrm>
          <a:prstGeom prst="rect">
            <a:avLst/>
          </a:prstGeom>
          <a:solidFill>
            <a:srgbClr val="003E5A"/>
          </a:solidFill>
          <a:ln>
            <a:noFill/>
          </a:ln>
        </p:spPr>
        <p:txBody>
          <a:bodyPr/>
          <a:lstStyle>
            <a:lvl1pPr marL="0" indent="0">
              <a:buNone/>
              <a:defRPr sz="3200">
                <a:solidFill>
                  <a:schemeClr val="bg1"/>
                </a:solidFill>
              </a:defRPr>
            </a:lvl1pPr>
          </a:lstStyle>
          <a:p>
            <a:r>
              <a:rPr kumimoji="0" lang="en-US" dirty="0"/>
              <a:t>Click icon to add picture</a:t>
            </a:r>
          </a:p>
        </p:txBody>
      </p:sp>
      <p:sp>
        <p:nvSpPr>
          <p:cNvPr id="11" name="Rectangle 10"/>
          <p:cNvSpPr/>
          <p:nvPr/>
        </p:nvSpPr>
        <p:spPr bwMode="white">
          <a:xfrm rot="5400000">
            <a:off x="2414587" y="3357563"/>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2" name="Footer Placeholder 16"/>
          <p:cNvSpPr>
            <a:spLocks noGrp="1"/>
          </p:cNvSpPr>
          <p:nvPr>
            <p:ph type="ftr" sz="quarter" idx="11"/>
          </p:nvPr>
        </p:nvSpPr>
        <p:spPr>
          <a:xfrm>
            <a:off x="1000706" y="6371423"/>
            <a:ext cx="4657143"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4" name="Slide Number Placeholder 28"/>
          <p:cNvSpPr>
            <a:spLocks noGrp="1"/>
          </p:cNvSpPr>
          <p:nvPr>
            <p:ph type="sldNum" sz="quarter" idx="12"/>
          </p:nvPr>
        </p:nvSpPr>
        <p:spPr>
          <a:xfrm>
            <a:off x="228599"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10" name="Group 9"/>
          <p:cNvGrpSpPr/>
          <p:nvPr/>
        </p:nvGrpSpPr>
        <p:grpSpPr>
          <a:xfrm>
            <a:off x="-1" y="6453413"/>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7" name="Oval 16"/>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45420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1_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971551" y="1873584"/>
            <a:ext cx="3840480" cy="2560320"/>
          </a:xfrm>
          <a:prstGeom prst="rect">
            <a:avLst/>
          </a:prstGeom>
        </p:spPr>
        <p:txBody>
          <a:bodyPr anchor="b">
            <a:normAutofit/>
          </a:bodyPr>
          <a:lstStyle>
            <a:lvl1pPr algn="l">
              <a:defRPr sz="3000">
                <a:solidFill>
                  <a:srgbClr val="002060"/>
                </a:solidFill>
              </a:defRPr>
            </a:lvl1pPr>
          </a:lstStyle>
          <a:p>
            <a:r>
              <a:rPr lang="en-US"/>
              <a:t>Click to edit Master title style</a:t>
            </a:r>
            <a:endParaRPr lang="en-US" dirty="0"/>
          </a:p>
        </p:txBody>
      </p:sp>
      <p:sp>
        <p:nvSpPr>
          <p:cNvPr id="3" name="Subtitle 2"/>
          <p:cNvSpPr>
            <a:spLocks noGrp="1"/>
          </p:cNvSpPr>
          <p:nvPr>
            <p:ph type="subTitle" idx="1"/>
          </p:nvPr>
        </p:nvSpPr>
        <p:spPr>
          <a:xfrm>
            <a:off x="971551" y="4572000"/>
            <a:ext cx="3840480" cy="1600200"/>
          </a:xfrm>
          <a:prstGeom prst="rect">
            <a:avLst/>
          </a:prstGeom>
        </p:spPr>
        <p:txBody>
          <a:bodyPr/>
          <a:lstStyle>
            <a:lvl1pPr marL="0" indent="0" algn="l">
              <a:buNone/>
              <a:defRPr sz="1800"/>
            </a:lvl1pPr>
            <a:lvl2pPr marL="342884" indent="0" algn="ctr">
              <a:buNone/>
              <a:defRPr sz="1500"/>
            </a:lvl2pPr>
            <a:lvl3pPr marL="685766" indent="0" algn="ctr">
              <a:buNone/>
              <a:defRPr sz="1350"/>
            </a:lvl3pPr>
            <a:lvl4pPr marL="1028649" indent="0" algn="ctr">
              <a:buNone/>
              <a:defRPr sz="1200"/>
            </a:lvl4pPr>
            <a:lvl5pPr marL="1371532" indent="0" algn="ctr">
              <a:buNone/>
              <a:defRPr sz="1200"/>
            </a:lvl5pPr>
            <a:lvl6pPr marL="1714415" indent="0" algn="ctr">
              <a:buNone/>
              <a:defRPr sz="1200"/>
            </a:lvl6pPr>
            <a:lvl7pPr marL="2057297" indent="0" algn="ctr">
              <a:buNone/>
              <a:defRPr sz="1200"/>
            </a:lvl7pPr>
            <a:lvl8pPr marL="2400180" indent="0" algn="ctr">
              <a:buNone/>
              <a:defRPr sz="1200"/>
            </a:lvl8pPr>
            <a:lvl9pPr marL="2743064" indent="0" algn="ctr">
              <a:buNone/>
              <a:defRPr sz="1200"/>
            </a:lvl9pPr>
          </a:lstStyle>
          <a:p>
            <a:r>
              <a:rPr lang="en-US"/>
              <a:t>Click to edit Master subtitle style</a:t>
            </a: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7175" y="684167"/>
            <a:ext cx="3768639" cy="1392758"/>
          </a:xfrm>
          <a:prstGeom prst="rect">
            <a:avLst/>
          </a:prstGeom>
        </p:spPr>
      </p:pic>
      <p:sp>
        <p:nvSpPr>
          <p:cNvPr id="11" name="Rectangle 10"/>
          <p:cNvSpPr/>
          <p:nvPr/>
        </p:nvSpPr>
        <p:spPr bwMode="white">
          <a:xfrm rot="5400000">
            <a:off x="3852862" y="3357562"/>
            <a:ext cx="6858000" cy="142874"/>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8" name="Rectangle 7"/>
          <p:cNvSpPr/>
          <p:nvPr/>
        </p:nvSpPr>
        <p:spPr bwMode="white">
          <a:xfrm rot="5400000">
            <a:off x="4867275" y="2581274"/>
            <a:ext cx="6858000" cy="1695451"/>
          </a:xfrm>
          <a:prstGeom prst="rect">
            <a:avLst/>
          </a:prstGeom>
          <a:solidFill>
            <a:srgbClr val="00A3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10" name="Footer Placeholder 16"/>
          <p:cNvSpPr>
            <a:spLocks noGrp="1"/>
          </p:cNvSpPr>
          <p:nvPr>
            <p:ph type="ftr" sz="quarter" idx="11"/>
          </p:nvPr>
        </p:nvSpPr>
        <p:spPr>
          <a:xfrm>
            <a:off x="1207104" y="6371423"/>
            <a:ext cx="5931592" cy="365125"/>
          </a:xfrm>
          <a:prstGeom prst="rect">
            <a:avLst/>
          </a:prstGeom>
        </p:spPr>
        <p:txBody>
          <a:bodyPr/>
          <a:lstStyle>
            <a:lvl1pPr algn="r">
              <a:defRPr>
                <a:solidFill>
                  <a:schemeClr val="tx2"/>
                </a:solidFill>
              </a:defRPr>
            </a:lvl1pPr>
          </a:lstStyle>
          <a:p>
            <a:pPr>
              <a:defRPr/>
            </a:pPr>
            <a:endParaRPr lang="fr-CA" dirty="0">
              <a:solidFill>
                <a:prstClr val="black">
                  <a:tint val="75000"/>
                </a:prstClr>
              </a:solidFill>
            </a:endParaRPr>
          </a:p>
        </p:txBody>
      </p:sp>
      <p:sp>
        <p:nvSpPr>
          <p:cNvPr id="12" name="Slide Number Placeholder 28"/>
          <p:cNvSpPr>
            <a:spLocks noGrp="1"/>
          </p:cNvSpPr>
          <p:nvPr>
            <p:ph type="sldNum" sz="quarter" idx="12"/>
          </p:nvPr>
        </p:nvSpPr>
        <p:spPr>
          <a:xfrm>
            <a:off x="297175" y="6363485"/>
            <a:ext cx="8382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grpSp>
        <p:nvGrpSpPr>
          <p:cNvPr id="9" name="Group 8"/>
          <p:cNvGrpSpPr/>
          <p:nvPr/>
        </p:nvGrpSpPr>
        <p:grpSpPr>
          <a:xfrm>
            <a:off x="1" y="6449444"/>
            <a:ext cx="9144000" cy="408556"/>
            <a:chOff x="0" y="6297044"/>
            <a:chExt cx="9144000" cy="408556"/>
          </a:xfrm>
        </p:grpSpPr>
        <p:sp>
          <p:nvSpPr>
            <p:cNvPr id="13" name="Rectangle 12"/>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Rectangle 13"/>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5" name="Oval 14"/>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26763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16" name="Rectangle 15"/>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3" name="Rectangle 22"/>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4" name="TextBox 23"/>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0887168"/>
      </p:ext>
    </p:extLst>
  </p:cSld>
  <p:clrMapOvr>
    <a:overrideClrMapping bg1="dk1" tx1="lt1" bg2="dk2" tx2="lt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2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a:t>Click to edit Master title style</a:t>
            </a:r>
            <a:endParaRPr kumimoji="0" lang="en-US" dirty="0"/>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grpSp>
        <p:nvGrpSpPr>
          <p:cNvPr id="2" name="Group 1"/>
          <p:cNvGrpSpPr/>
          <p:nvPr userDrawn="1"/>
        </p:nvGrpSpPr>
        <p:grpSpPr>
          <a:xfrm>
            <a:off x="-12357" y="6449444"/>
            <a:ext cx="9144000" cy="408556"/>
            <a:chOff x="0" y="6456690"/>
            <a:chExt cx="9144000" cy="408556"/>
          </a:xfrm>
        </p:grpSpPr>
        <p:sp>
          <p:nvSpPr>
            <p:cNvPr id="4" name="Rectangle 3"/>
            <p:cNvSpPr/>
            <p:nvPr/>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p:cNvSpPr/>
            <p:nvPr/>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p:nvSpPr>
          <p:spPr>
            <a:xfrm>
              <a:off x="4924656" y="6611382"/>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Rectangle 32"/>
          <p:cNvSpPr/>
          <p:nvPr userDrawn="1"/>
        </p:nvSpPr>
        <p:spPr>
          <a:xfrm>
            <a:off x="2059" y="6540300"/>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p:cNvSpPr/>
          <p:nvPr userDrawn="1"/>
        </p:nvSpPr>
        <p:spPr>
          <a:xfrm>
            <a:off x="885568" y="646173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tx1"/>
                </a:solidFill>
                <a:latin typeface="Britannic Bold" panose="020B0903060703020204" pitchFamily="34" charset="0"/>
              </a:rPr>
              <a:t>Whole Child     Whole School    Whole Community </a:t>
            </a:r>
          </a:p>
        </p:txBody>
      </p:sp>
      <p:sp>
        <p:nvSpPr>
          <p:cNvPr id="35" name="Oval 34"/>
          <p:cNvSpPr/>
          <p:nvPr userDrawn="1"/>
        </p:nvSpPr>
        <p:spPr>
          <a:xfrm>
            <a:off x="3442125" y="6611667"/>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Oval 35"/>
          <p:cNvSpPr/>
          <p:nvPr userDrawn="1"/>
        </p:nvSpPr>
        <p:spPr>
          <a:xfrm>
            <a:off x="5102835" y="6617454"/>
            <a:ext cx="76200" cy="76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0218772"/>
      </p:ext>
    </p:extLst>
  </p:cSld>
  <p:clrMapOvr>
    <a:overrideClrMapping bg1="dk1" tx1="lt1" bg2="dk2" tx2="lt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5302" y="762000"/>
            <a:ext cx="8153400" cy="990600"/>
          </a:xfrm>
          <a:prstGeom prst="rect">
            <a:avLst/>
          </a:prstGeom>
        </p:spPr>
        <p:txBody>
          <a:bodyPr/>
          <a:lstStyle/>
          <a:p>
            <a:r>
              <a:rPr kumimoji="0" lang="en-US" dirty="0"/>
              <a:t>Click to edit Master title style</a:t>
            </a:r>
          </a:p>
        </p:txBody>
      </p:sp>
      <p:sp>
        <p:nvSpPr>
          <p:cNvPr id="6" name="Slide Number Placeholder 5"/>
          <p:cNvSpPr>
            <a:spLocks noGrp="1"/>
          </p:cNvSpPr>
          <p:nvPr>
            <p:ph type="sldNum" sz="quarter" idx="12"/>
          </p:nvPr>
        </p:nvSpPr>
        <p:spPr>
          <a:xfrm>
            <a:off x="0" y="838200"/>
            <a:ext cx="533400" cy="244476"/>
          </a:xfrm>
          <a:prstGeom prst="rect">
            <a:avLst/>
          </a:prstGeom>
          <a:solidFill>
            <a:srgbClr val="B7DB57"/>
          </a:solidFill>
        </p:spPr>
        <p:txBody>
          <a:bodyPr/>
          <a:lstStyle>
            <a:lvl1pPr algn="r">
              <a:defRPr sz="1200">
                <a:solidFill>
                  <a:srgbClr val="FFFFFF"/>
                </a:solidFill>
                <a:latin typeface="+mn-lt"/>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8" name="Content Placeholder 7"/>
          <p:cNvSpPr>
            <a:spLocks noGrp="1"/>
          </p:cNvSpPr>
          <p:nvPr>
            <p:ph sz="quarter" idx="1"/>
          </p:nvPr>
        </p:nvSpPr>
        <p:spPr>
          <a:xfrm>
            <a:off x="625032" y="1600200"/>
            <a:ext cx="8141015" cy="4495800"/>
          </a:xfrm>
          <a:prstGeom prst="rect">
            <a:avLst/>
          </a:prstGeom>
        </p:spPr>
        <p:txBody>
          <a:bodyPr/>
          <a:lstStyle/>
          <a:p>
            <a:pPr lvl="0" eaLnBrk="1" latinLnBrk="0" hangingPunct="1"/>
            <a:r>
              <a:rPr lang="en-US" dirty="0"/>
              <a:t>Edit Master text styles</a:t>
            </a:r>
          </a:p>
          <a:p>
            <a:pPr lvl="1" eaLnBrk="1" latinLnBrk="0" hangingPunct="1"/>
            <a:r>
              <a:rPr lang="en-US" dirty="0"/>
              <a:t>Second level</a:t>
            </a:r>
          </a:p>
          <a:p>
            <a:pPr lvl="2" eaLnBrk="1" latinLnBrk="0" hangingPunct="1"/>
            <a:r>
              <a:rPr lang="en-US" dirty="0"/>
              <a:t>Third level</a:t>
            </a:r>
          </a:p>
          <a:p>
            <a:pPr lvl="3" eaLnBrk="1" latinLnBrk="0" hangingPunct="1"/>
            <a:r>
              <a:rPr lang="en-US" dirty="0"/>
              <a:t>Fourth level</a:t>
            </a:r>
          </a:p>
          <a:p>
            <a:pPr lvl="4" eaLnBrk="1" latinLnBrk="0" hangingPunct="1"/>
            <a:r>
              <a:rPr lang="en-US" dirty="0"/>
              <a:t>Fifth level</a:t>
            </a:r>
            <a:endParaRPr kumimoji="0" lang="en-US" dirty="0"/>
          </a:p>
        </p:txBody>
      </p:sp>
    </p:spTree>
    <p:extLst>
      <p:ext uri="{BB962C8B-B14F-4D97-AF65-F5344CB8AC3E}">
        <p14:creationId xmlns:p14="http://schemas.microsoft.com/office/powerpoint/2010/main" val="347761505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3143141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33474816"/>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762000"/>
            <a:ext cx="8153400" cy="990600"/>
          </a:xfrm>
          <a:prstGeom prst="rect">
            <a:avLst/>
          </a:prstGeom>
        </p:spPr>
        <p:txBody>
          <a:bodyPr/>
          <a:lstStyle/>
          <a:p>
            <a:r>
              <a:rPr kumimoji="0" lang="en-US" dirty="0"/>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Slide Number Placeholder 5">
            <a:extLst>
              <a:ext uri="{FF2B5EF4-FFF2-40B4-BE49-F238E27FC236}">
                <a16:creationId xmlns:a16="http://schemas.microsoft.com/office/drawing/2014/main" id="{4FA98AF5-B917-4E1B-9554-8C1699875BD0}"/>
              </a:ext>
            </a:extLst>
          </p:cNvPr>
          <p:cNvSpPr txBox="1">
            <a:spLocks/>
          </p:cNvSpPr>
          <p:nvPr userDrawn="1"/>
        </p:nvSpPr>
        <p:spPr>
          <a:xfrm>
            <a:off x="0" y="838200"/>
            <a:ext cx="533400" cy="244476"/>
          </a:xfrm>
          <a:prstGeom prst="rect">
            <a:avLst/>
          </a:prstGeom>
          <a:solidFill>
            <a:srgbClr val="B7DB57"/>
          </a:solidFill>
        </p:spPr>
        <p:txBody>
          <a:bodyPr/>
          <a:lstStyle>
            <a:defPPr>
              <a:defRPr lang="en-US"/>
            </a:defPPr>
            <a:lvl1pPr algn="r" defTabSz="457200" rtl="0" fontAlgn="base">
              <a:spcBef>
                <a:spcPct val="0"/>
              </a:spcBef>
              <a:spcAft>
                <a:spcPct val="0"/>
              </a:spcAft>
              <a:defRPr sz="1200" kern="1200">
                <a:solidFill>
                  <a:srgbClr val="FFFFFF"/>
                </a:solidFill>
                <a:latin typeface="+mn-lt"/>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60451842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Slide Number Placeholder 11"/>
          <p:cNvSpPr>
            <a:spLocks noGrp="1"/>
          </p:cNvSpPr>
          <p:nvPr>
            <p:ph type="sldNum" sz="quarter" idx="16"/>
          </p:nvPr>
        </p:nvSpPr>
        <p:spPr>
          <a:xfrm>
            <a:off x="0" y="1272222"/>
            <a:ext cx="533400" cy="244476"/>
          </a:xfrm>
          <a:prstGeom prst="rect">
            <a:avLst/>
          </a:prstGeom>
          <a:solidFill>
            <a:srgbClr val="B7DB57"/>
          </a:solidFill>
        </p:spPr>
        <p:txBody>
          <a:bodyPr rtlCol="0"/>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Tree>
    <p:extLst>
      <p:ext uri="{BB962C8B-B14F-4D97-AF65-F5344CB8AC3E}">
        <p14:creationId xmlns:p14="http://schemas.microsoft.com/office/powerpoint/2010/main" val="2631634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0780" y="747712"/>
            <a:ext cx="7774570" cy="852488"/>
          </a:xfrm>
          <a:prstGeom prst="rect">
            <a:avLst/>
          </a:prstGeom>
        </p:spPr>
        <p:txBody>
          <a:bodyPr lIns="0"/>
          <a:lstStyle/>
          <a:p>
            <a:r>
              <a:rPr lang="en-US" dirty="0"/>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740780" y="1981200"/>
            <a:ext cx="7793620" cy="4191000"/>
          </a:xfrm>
          <a:prstGeom prst="rect">
            <a:avLst/>
          </a:prstGeom>
        </p:spPr>
        <p:txBody>
          <a:bodyPr lIns="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32571A30-5439-4A56-A5A5-FAC1D741DF68}"/>
              </a:ext>
            </a:extLst>
          </p:cNvPr>
          <p:cNvSpPr txBox="1">
            <a:spLocks/>
          </p:cNvSpPr>
          <p:nvPr userDrawn="1"/>
        </p:nvSpPr>
        <p:spPr>
          <a:xfrm>
            <a:off x="0" y="838200"/>
            <a:ext cx="533400" cy="244476"/>
          </a:xfrm>
          <a:prstGeom prst="rect">
            <a:avLst/>
          </a:prstGeom>
          <a:solidFill>
            <a:srgbClr val="B7DB57"/>
          </a:solidFill>
        </p:spPr>
        <p:txBody>
          <a:bodyPr vert="horz" lIns="91440" tIns="45720" rIns="91440" bIns="45720" rtlCol="0" anchor="ctr"/>
          <a:lstStyle>
            <a:defPPr>
              <a:defRPr lang="en-US"/>
            </a:defPPr>
            <a:lvl1pPr algn="r" defTabSz="457200" rtl="0" fontAlgn="base">
              <a:spcBef>
                <a:spcPct val="0"/>
              </a:spcBef>
              <a:spcAft>
                <a:spcPct val="0"/>
              </a:spcAft>
              <a:defRPr sz="1200" kern="1200">
                <a:solidFill>
                  <a:srgbClr val="FFFFFF"/>
                </a:solidFill>
                <a:latin typeface="+mn-lt"/>
                <a:ea typeface="+mn-ea"/>
                <a:cs typeface="Arial" charset="0"/>
              </a:defRPr>
            </a:lvl1pPr>
            <a:lvl2pPr marL="457200" algn="l" defTabSz="457200" rtl="0" fontAlgn="base">
              <a:spcBef>
                <a:spcPct val="0"/>
              </a:spcBef>
              <a:spcAft>
                <a:spcPct val="0"/>
              </a:spcAft>
              <a:defRPr kern="1200">
                <a:solidFill>
                  <a:schemeClr val="tx1"/>
                </a:solidFill>
                <a:latin typeface="Tw Cen MT" pitchFamily="34" charset="0"/>
                <a:ea typeface="+mn-ea"/>
                <a:cs typeface="Arial" charset="0"/>
              </a:defRPr>
            </a:lvl2pPr>
            <a:lvl3pPr marL="914400" algn="l" defTabSz="457200" rtl="0" fontAlgn="base">
              <a:spcBef>
                <a:spcPct val="0"/>
              </a:spcBef>
              <a:spcAft>
                <a:spcPct val="0"/>
              </a:spcAft>
              <a:defRPr kern="1200">
                <a:solidFill>
                  <a:schemeClr val="tx1"/>
                </a:solidFill>
                <a:latin typeface="Tw Cen MT" pitchFamily="34" charset="0"/>
                <a:ea typeface="+mn-ea"/>
                <a:cs typeface="Arial" charset="0"/>
              </a:defRPr>
            </a:lvl3pPr>
            <a:lvl4pPr marL="1371600" algn="l" defTabSz="457200" rtl="0" fontAlgn="base">
              <a:spcBef>
                <a:spcPct val="0"/>
              </a:spcBef>
              <a:spcAft>
                <a:spcPct val="0"/>
              </a:spcAft>
              <a:defRPr kern="1200">
                <a:solidFill>
                  <a:schemeClr val="tx1"/>
                </a:solidFill>
                <a:latin typeface="Tw Cen MT" pitchFamily="34" charset="0"/>
                <a:ea typeface="+mn-ea"/>
                <a:cs typeface="Arial" charset="0"/>
              </a:defRPr>
            </a:lvl4pPr>
            <a:lvl5pPr marL="1828800" algn="l" defTabSz="457200" rtl="0" fontAlgn="base">
              <a:spcBef>
                <a:spcPct val="0"/>
              </a:spcBef>
              <a:spcAft>
                <a:spcPct val="0"/>
              </a:spcAft>
              <a:defRPr kern="1200">
                <a:solidFill>
                  <a:schemeClr val="tx1"/>
                </a:solidFill>
                <a:latin typeface="Tw Cen MT" pitchFamily="34" charset="0"/>
                <a:ea typeface="+mn-ea"/>
                <a:cs typeface="Arial" charset="0"/>
              </a:defRPr>
            </a:lvl5pPr>
            <a:lvl6pPr marL="2286000" algn="l" defTabSz="914400" rtl="0" eaLnBrk="1" latinLnBrk="0" hangingPunct="1">
              <a:defRPr kern="1200">
                <a:solidFill>
                  <a:schemeClr val="tx1"/>
                </a:solidFill>
                <a:latin typeface="Tw Cen MT" pitchFamily="34" charset="0"/>
                <a:ea typeface="+mn-ea"/>
                <a:cs typeface="Arial" charset="0"/>
              </a:defRPr>
            </a:lvl6pPr>
            <a:lvl7pPr marL="2743200" algn="l" defTabSz="914400" rtl="0" eaLnBrk="1" latinLnBrk="0" hangingPunct="1">
              <a:defRPr kern="1200">
                <a:solidFill>
                  <a:schemeClr val="tx1"/>
                </a:solidFill>
                <a:latin typeface="Tw Cen MT" pitchFamily="34" charset="0"/>
                <a:ea typeface="+mn-ea"/>
                <a:cs typeface="Arial" charset="0"/>
              </a:defRPr>
            </a:lvl7pPr>
            <a:lvl8pPr marL="3200400" algn="l" defTabSz="914400" rtl="0" eaLnBrk="1" latinLnBrk="0" hangingPunct="1">
              <a:defRPr kern="1200">
                <a:solidFill>
                  <a:schemeClr val="tx1"/>
                </a:solidFill>
                <a:latin typeface="Tw Cen MT" pitchFamily="34" charset="0"/>
                <a:ea typeface="+mn-ea"/>
                <a:cs typeface="Arial" charset="0"/>
              </a:defRPr>
            </a:lvl8pPr>
            <a:lvl9pPr marL="3657600" algn="l" defTabSz="914400" rtl="0" eaLnBrk="1" latinLnBrk="0" hangingPunct="1">
              <a:defRPr kern="1200">
                <a:solidFill>
                  <a:schemeClr val="tx1"/>
                </a:solidFill>
                <a:latin typeface="Tw Cen MT" pitchFamily="34" charset="0"/>
                <a:ea typeface="+mn-ea"/>
                <a:cs typeface="Arial" charset="0"/>
              </a:defRPr>
            </a:lvl9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670873014"/>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153400" cy="990600"/>
          </a:xfrm>
          <a:prstGeom prst="rect">
            <a:avLst/>
          </a:prstGeom>
        </p:spPr>
        <p:txBody>
          <a:bodyPr/>
          <a:lstStyle/>
          <a:p>
            <a:r>
              <a:rPr kumimoji="0" lang="en-US"/>
              <a:t>Click to edit Master title style</a:t>
            </a: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575382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30805005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a:prstGeom prst="rect">
            <a:avLst/>
          </a:prstGeom>
        </p:spPr>
        <p:txBody>
          <a:bodyPr anchor="ctr"/>
          <a:lstStyle>
            <a:lvl1pPr algn="l">
              <a:buNone/>
              <a:defRPr sz="4400" b="0"/>
            </a:lvl1pPr>
          </a:lstStyle>
          <a:p>
            <a:r>
              <a:rPr kumimoji="0" lang="en-US"/>
              <a:t>Click to edit Master title style</a:t>
            </a:r>
          </a:p>
        </p:txBody>
      </p:sp>
      <p:sp>
        <p:nvSpPr>
          <p:cNvPr id="6" name="Footer Placeholder 5"/>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7" name="Slide Number Placeholder 6"/>
          <p:cNvSpPr>
            <a:spLocks noGrp="1"/>
          </p:cNvSpPr>
          <p:nvPr>
            <p:ph type="sldNum" sz="quarter" idx="12"/>
          </p:nvPr>
        </p:nvSpPr>
        <p:spPr>
          <a:xfrm>
            <a:off x="0" y="1272222"/>
            <a:ext cx="533400" cy="244476"/>
          </a:xfrm>
          <a:prstGeom prst="rect">
            <a:avLst/>
          </a:prstGeom>
        </p:spPr>
        <p:txBody>
          <a:bodyPr/>
          <a:lstStyle>
            <a:lvl1pPr>
              <a:defRPr>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3" name="Text Placeholder 2"/>
          <p:cNvSpPr>
            <a:spLocks noGrp="1"/>
          </p:cNvSpPr>
          <p:nvPr>
            <p:ph type="body" idx="2"/>
          </p:nvPr>
        </p:nvSpPr>
        <p:spPr>
          <a:xfrm>
            <a:off x="609600" y="1752600"/>
            <a:ext cx="1600200" cy="4162425"/>
          </a:xfrm>
          <a:prstGeom prst="rect">
            <a:avLst/>
          </a:prstGeom>
          <a:solidFill>
            <a:srgbClr val="00A3E0"/>
          </a:solidFill>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Edit Master text styles</a:t>
            </a:r>
          </a:p>
        </p:txBody>
      </p:sp>
      <p:sp>
        <p:nvSpPr>
          <p:cNvPr id="9" name="Content Placeholder 8"/>
          <p:cNvSpPr>
            <a:spLocks noGrp="1"/>
          </p:cNvSpPr>
          <p:nvPr>
            <p:ph sz="quarter" idx="1"/>
          </p:nvPr>
        </p:nvSpPr>
        <p:spPr>
          <a:xfrm>
            <a:off x="2362200" y="1752600"/>
            <a:ext cx="6400800" cy="4162425"/>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val="27695946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a:prstGeom prst="rect">
            <a:avLst/>
          </a:prstGeo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a:prstGeom prst="rect">
            <a:avLst/>
          </a:prstGeo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a:prstGeom prst="rect">
            <a:avLst/>
          </a:prstGeom>
        </p:spPr>
        <p:txBody>
          <a:bodyPr rtlCol="0"/>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3" name="Slide Number Placeholder 12"/>
          <p:cNvSpPr>
            <a:spLocks noGrp="1"/>
          </p:cNvSpPr>
          <p:nvPr>
            <p:ph type="sldNum" sz="quarter" idx="11"/>
          </p:nvPr>
        </p:nvSpPr>
        <p:spPr>
          <a:xfrm>
            <a:off x="-9144" y="4682490"/>
            <a:ext cx="1447800" cy="663578"/>
          </a:xfrm>
          <a:prstGeom prst="rect">
            <a:avLst/>
          </a:prstGeom>
        </p:spPr>
        <p:txBody>
          <a:bodyPr rtlCol="0"/>
          <a:lstStyle>
            <a:lvl1pPr>
              <a:defRPr sz="2800"/>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00200" y="6248206"/>
            <a:ext cx="4572000" cy="365125"/>
          </a:xfrm>
          <a:prstGeom prst="rect">
            <a:avLst/>
          </a:prstGeom>
        </p:spPr>
        <p:txBody>
          <a:bodyPr rtlCol="0"/>
          <a:lstStyle/>
          <a:p>
            <a:pPr>
              <a:defRPr/>
            </a:pPr>
            <a:endParaRPr lang="fr-CA" dirty="0">
              <a:solidFill>
                <a:prstClr val="black">
                  <a:tint val="75000"/>
                </a:prstClr>
              </a:solidFill>
            </a:endParaRPr>
          </a:p>
        </p:txBody>
      </p:sp>
      <p:sp>
        <p:nvSpPr>
          <p:cNvPr id="3" name="Picture Placeholder 2"/>
          <p:cNvSpPr>
            <a:spLocks noGrp="1"/>
          </p:cNvSpPr>
          <p:nvPr>
            <p:ph type="pic" idx="1"/>
          </p:nvPr>
        </p:nvSpPr>
        <p:spPr>
          <a:xfrm>
            <a:off x="1560576" y="0"/>
            <a:ext cx="7583424" cy="4568952"/>
          </a:xfrm>
          <a:prstGeom prst="rect">
            <a:avLst/>
          </a:prstGeom>
          <a:solidFill>
            <a:srgbClr val="00A3E0"/>
          </a:solidFill>
          <a:ln>
            <a:noFill/>
          </a:ln>
        </p:spPr>
        <p:txBody>
          <a:bodyPr/>
          <a:lstStyle>
            <a:lvl1pPr marL="0" indent="0">
              <a:buNone/>
              <a:defRPr sz="3200"/>
            </a:lvl1pPr>
          </a:lstStyle>
          <a:p>
            <a:r>
              <a:rPr kumimoji="0" lang="en-US" dirty="0"/>
              <a:t>Click icon to add picture</a:t>
            </a:r>
          </a:p>
        </p:txBody>
      </p:sp>
    </p:spTree>
    <p:extLst>
      <p:ext uri="{BB962C8B-B14F-4D97-AF65-F5344CB8AC3E}">
        <p14:creationId xmlns:p14="http://schemas.microsoft.com/office/powerpoint/2010/main" val="3107248560"/>
      </p:ext>
    </p:extLst>
  </p:cSld>
  <p:clrMapOvr>
    <a:overrideClrMapping bg1="lt1" tx1="dk1" bg2="lt2" tx2="dk2" accent1="accent1" accent2="accent2" accent3="accent3" accent4="accent4" accent5="accent5" accent6="accent6" hlink="hlink" folHlink="folHlink"/>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kumimoji="0" lang="en-US"/>
              <a:t>Click to edit Master title style</a:t>
            </a:r>
          </a:p>
        </p:txBody>
      </p:sp>
      <p:sp>
        <p:nvSpPr>
          <p:cNvPr id="3" name="Vertical Text Placeholder 2"/>
          <p:cNvSpPr>
            <a:spLocks noGrp="1"/>
          </p:cNvSpPr>
          <p:nvPr>
            <p:ph type="body" orient="vert" idx="1"/>
          </p:nvPr>
        </p:nvSpPr>
        <p:spPr>
          <a:xfrm>
            <a:off x="612648" y="1600200"/>
            <a:ext cx="8153400" cy="4293041"/>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dirty="0"/>
          </a:p>
        </p:txBody>
      </p:sp>
      <p:sp>
        <p:nvSpPr>
          <p:cNvPr id="5" name="Footer Placeholder 4"/>
          <p:cNvSpPr>
            <a:spLocks noGrp="1"/>
          </p:cNvSpPr>
          <p:nvPr>
            <p:ph type="ftr" sz="quarter" idx="11"/>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sp>
        <p:nvSpPr>
          <p:cNvPr id="6" name="Slide Number Placeholder 5"/>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5474873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a:prstGeom prst="rect">
            <a:avLst/>
          </a:prstGeo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a:prstGeom prst="rect">
            <a:avLst/>
          </a:prstGeom>
        </p:spPr>
        <p:txBody>
          <a:bodyPr vert="eaVert"/>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5" name="Footer Placeholder 4"/>
          <p:cNvSpPr>
            <a:spLocks noGrp="1"/>
          </p:cNvSpPr>
          <p:nvPr>
            <p:ph type="ftr" sz="quarter" idx="11"/>
          </p:nvPr>
        </p:nvSpPr>
        <p:spPr>
          <a:xfrm>
            <a:off x="457201" y="6248207"/>
            <a:ext cx="5573483" cy="365125"/>
          </a:xfrm>
          <a:prstGeom prst="rect">
            <a:avLst/>
          </a:prstGeom>
        </p:spPr>
        <p:txBody>
          <a:bodyPr/>
          <a:lstStyle/>
          <a:p>
            <a:pPr>
              <a:defRPr/>
            </a:pPr>
            <a:endParaRPr lang="fr-CA" dirty="0">
              <a:solidFill>
                <a:prstClr val="black">
                  <a:tint val="75000"/>
                </a:prstClr>
              </a:solidFill>
            </a:endParaRPr>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rgbClr val="B7DB57"/>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2473668617"/>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dirty="0"/>
              <a:t>Click to edit Master title style</a:t>
            </a:r>
            <a:endParaRPr lang="fr-CA" dirty="0"/>
          </a:p>
        </p:txBody>
      </p:sp>
      <p:sp>
        <p:nvSpPr>
          <p:cNvPr id="3" name="Espace réservé du contenu 2"/>
          <p:cNvSpPr>
            <a:spLocks noGrp="1"/>
          </p:cNvSpPr>
          <p:nvPr>
            <p:ph idx="1"/>
          </p:nvPr>
        </p:nvSpPr>
        <p:spPr>
          <a:xfrm>
            <a:off x="612648" y="1600200"/>
            <a:ext cx="8153400" cy="4293041"/>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r-CA" dirty="0"/>
          </a:p>
        </p:txBody>
      </p:sp>
      <p:sp>
        <p:nvSpPr>
          <p:cNvPr id="5" name="Espace réservé du pied de page 4"/>
          <p:cNvSpPr>
            <a:spLocks noGrp="1"/>
          </p:cNvSpPr>
          <p:nvPr>
            <p:ph type="ftr" sz="quarter" idx="11"/>
          </p:nvPr>
        </p:nvSpPr>
        <p:spPr/>
        <p:txBody>
          <a:bodyPr/>
          <a:lstStyle>
            <a:lvl1pPr>
              <a:defRPr/>
            </a:lvl1pPr>
          </a:lstStyle>
          <a:p>
            <a:pPr>
              <a:defRPr/>
            </a:pPr>
            <a:endParaRPr lang="fr-CA" dirty="0">
              <a:solidFill>
                <a:prstClr val="black">
                  <a:tint val="75000"/>
                </a:prstClr>
              </a:solidFill>
            </a:endParaRPr>
          </a:p>
        </p:txBody>
      </p:sp>
      <p:sp>
        <p:nvSpPr>
          <p:cNvPr id="14" name="Rectangle 13"/>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a:solidFill>
                  <a:prstClr val="black">
                    <a:tint val="75000"/>
                  </a:prstClr>
                </a:solidFill>
              </a:rPr>
              <a:pPr>
                <a:defRPr/>
              </a:pPr>
              <a:t>‹#›</a:t>
            </a:fld>
            <a:endParaRPr lang="fr-CA" dirty="0">
              <a:solidFill>
                <a:prstClr val="black">
                  <a:tint val="75000"/>
                </a:prstClr>
              </a:solidFill>
            </a:endParaRPr>
          </a:p>
        </p:txBody>
      </p:sp>
      <p:sp>
        <p:nvSpPr>
          <p:cNvPr id="10" name="Rectangle 9"/>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p:spPr>
        <p:txBody>
          <a:bodyPr/>
          <a:lstStyle>
            <a:lvl1pPr>
              <a:defRPr/>
            </a:lvl1pPr>
          </a:lstStyle>
          <a:p>
            <a:pPr>
              <a:defRPr/>
            </a:pPr>
            <a:fld id="{CBC1A493-1E86-4F07-9DE5-FB09DF1C1D4B}" type="datetimeFigureOut">
              <a:rPr lang="fr-FR">
                <a:solidFill>
                  <a:prstClr val="black">
                    <a:tint val="75000"/>
                  </a:prstClr>
                </a:solidFill>
              </a:rPr>
              <a:pPr>
                <a:defRPr/>
              </a:pPr>
              <a:t>18/09/2018</a:t>
            </a:fld>
            <a:endParaRPr lang="fr-CA" dirty="0">
              <a:solidFill>
                <a:prstClr val="black">
                  <a:tint val="75000"/>
                </a:prstClr>
              </a:solidFill>
            </a:endParaRPr>
          </a:p>
        </p:txBody>
      </p:sp>
      <p:sp>
        <p:nvSpPr>
          <p:cNvPr id="12" name="Oval 11"/>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9600529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a:defRPr/>
            </a:pPr>
            <a:fld id="{8CCC5DAF-87E5-49F5-903F-B90EF21DC3E6}"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a:defRPr/>
            </a:pPr>
            <a:endParaRPr lang="fr-CA" dirty="0">
              <a:solidFill>
                <a:prstClr val="black">
                  <a:tint val="75000"/>
                </a:prstClr>
              </a:solidFill>
            </a:endParaRPr>
          </a:p>
        </p:txBody>
      </p:sp>
      <p:sp>
        <p:nvSpPr>
          <p:cNvPr id="5" name="Slide Number Placeholder 4"/>
          <p:cNvSpPr>
            <a:spLocks noGrp="1"/>
          </p:cNvSpPr>
          <p:nvPr>
            <p:ph type="sldNum" sz="quarter" idx="12"/>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1688587307"/>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Title Slide">
    <p:bg>
      <p:bgPr>
        <a:gradFill>
          <a:gsLst>
            <a:gs pos="0">
              <a:schemeClr val="accent2">
                <a:lumMod val="50000"/>
              </a:schemeClr>
            </a:gs>
            <a:gs pos="74000">
              <a:schemeClr val="accent2">
                <a:lumMod val="75000"/>
              </a:schemeClr>
            </a:gs>
            <a:gs pos="100000">
              <a:schemeClr val="accent1">
                <a:lumMod val="75000"/>
              </a:schemeClr>
            </a:gs>
          </a:gsLst>
          <a:lin ang="5400000" scaled="1"/>
        </a:gradFill>
        <a:effectLst/>
      </p:bgPr>
    </p:bg>
    <p:spTree>
      <p:nvGrpSpPr>
        <p:cNvPr id="1" name=""/>
        <p:cNvGrpSpPr/>
        <p:nvPr/>
      </p:nvGrpSpPr>
      <p:grpSpPr>
        <a:xfrm>
          <a:off x="0" y="0"/>
          <a:ext cx="0" cy="0"/>
          <a:chOff x="0" y="0"/>
          <a:chExt cx="0" cy="0"/>
        </a:xfrm>
      </p:grpSpPr>
      <p:sp>
        <p:nvSpPr>
          <p:cNvPr id="8" name="Title 7"/>
          <p:cNvSpPr>
            <a:spLocks noGrp="1"/>
          </p:cNvSpPr>
          <p:nvPr>
            <p:ph type="ctrTitle"/>
          </p:nvPr>
        </p:nvSpPr>
        <p:spPr>
          <a:xfrm>
            <a:off x="301637" y="2526838"/>
            <a:ext cx="8842363" cy="759509"/>
          </a:xfrm>
          <a:prstGeom prst="rect">
            <a:avLst/>
          </a:prstGeom>
        </p:spPr>
        <p:txBody>
          <a:bodyPr anchor="b"/>
          <a:lstStyle>
            <a:lvl1pPr>
              <a:defRPr b="1" cap="all" baseline="0">
                <a:solidFill>
                  <a:schemeClr val="tx1"/>
                </a:solidFill>
              </a:defRPr>
            </a:lvl1pPr>
          </a:lstStyle>
          <a:p>
            <a:r>
              <a:rPr kumimoji="0" lang="en-US" dirty="0"/>
              <a:t>Click to edit Master title style</a:t>
            </a:r>
          </a:p>
        </p:txBody>
      </p:sp>
      <p:sp>
        <p:nvSpPr>
          <p:cNvPr id="17" name="Footer Placeholder 16"/>
          <p:cNvSpPr>
            <a:spLocks noGrp="1"/>
          </p:cNvSpPr>
          <p:nvPr>
            <p:ph type="ftr" sz="quarter" idx="11"/>
          </p:nvPr>
        </p:nvSpPr>
        <p:spPr>
          <a:xfrm>
            <a:off x="2867025" y="236538"/>
            <a:ext cx="5085768" cy="365125"/>
          </a:xfrm>
          <a:prstGeom prst="rect">
            <a:avLst/>
          </a:prstGeom>
        </p:spPr>
        <p:txBody>
          <a:bodyPr/>
          <a:lstStyle>
            <a:lvl1pPr algn="r">
              <a:defRPr>
                <a:solidFill>
                  <a:schemeClr val="tx2"/>
                </a:solidFill>
              </a:defRPr>
            </a:lvl1pPr>
          </a:lstStyle>
          <a:p>
            <a:endParaRPr lang="en-US" dirty="0"/>
          </a:p>
        </p:txBody>
      </p:sp>
      <p:sp>
        <p:nvSpPr>
          <p:cNvPr id="29"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tx2"/>
                </a:solidFill>
              </a:defRPr>
            </a:lvl1pPr>
          </a:lstStyle>
          <a:p>
            <a:fld id="{51673D77-75BC-424E-BFFA-F0B1EFAD03D4}" type="slidenum">
              <a:rPr lang="en-US" smtClean="0"/>
              <a:t>‹#›</a:t>
            </a:fld>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102578"/>
            <a:ext cx="2743882" cy="1014044"/>
          </a:xfrm>
          <a:prstGeom prst="rect">
            <a:avLst/>
          </a:prstGeom>
        </p:spPr>
      </p:pic>
      <p:sp>
        <p:nvSpPr>
          <p:cNvPr id="4" name="Rectangle 3"/>
          <p:cNvSpPr/>
          <p:nvPr userDrawn="1"/>
        </p:nvSpPr>
        <p:spPr>
          <a:xfrm>
            <a:off x="0" y="6456690"/>
            <a:ext cx="9144000" cy="40855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p:cNvSpPr/>
          <p:nvPr userDrawn="1"/>
        </p:nvSpPr>
        <p:spPr>
          <a:xfrm>
            <a:off x="4181124" y="7037915"/>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p:cNvSpPr/>
          <p:nvPr userDrawn="1"/>
        </p:nvSpPr>
        <p:spPr>
          <a:xfrm>
            <a:off x="5853571" y="7038553"/>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bwMode="white">
          <a:xfrm>
            <a:off x="-1" y="6210627"/>
            <a:ext cx="9144000" cy="720090"/>
          </a:xfrm>
          <a:prstGeom prst="rect">
            <a:avLst/>
          </a:prstGeom>
          <a:solidFill>
            <a:srgbClr val="003E5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1" name="Rectangle 20"/>
          <p:cNvSpPr/>
          <p:nvPr userDrawn="1"/>
        </p:nvSpPr>
        <p:spPr>
          <a:xfrm>
            <a:off x="0" y="6119905"/>
            <a:ext cx="9143999" cy="90722"/>
          </a:xfrm>
          <a:prstGeom prst="rect">
            <a:avLst/>
          </a:prstGeom>
          <a:solidFill>
            <a:srgbClr val="B7DB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5" name="TextBox 24"/>
          <p:cNvSpPr txBox="1"/>
          <p:nvPr userDrawn="1"/>
        </p:nvSpPr>
        <p:spPr>
          <a:xfrm>
            <a:off x="1232585" y="6337666"/>
            <a:ext cx="667882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solidFill>
                  <a:schemeClr val="tx1"/>
                </a:solidFill>
                <a:latin typeface="Britannic Bold" panose="020B0903060703020204" pitchFamily="34" charset="0"/>
              </a:rPr>
              <a:t>Whole Child     Whole School    Whole Community </a:t>
            </a:r>
          </a:p>
          <a:p>
            <a:pPr algn="ctr"/>
            <a:endParaRPr lang="en-US" dirty="0">
              <a:solidFill>
                <a:schemeClr val="tx1"/>
              </a:solidFill>
            </a:endParaRPr>
          </a:p>
        </p:txBody>
      </p:sp>
      <p:sp>
        <p:nvSpPr>
          <p:cNvPr id="26" name="Oval 25"/>
          <p:cNvSpPr/>
          <p:nvPr userDrawn="1"/>
        </p:nvSpPr>
        <p:spPr>
          <a:xfrm>
            <a:off x="3402210" y="6486149"/>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p:cNvSpPr/>
          <p:nvPr userDrawn="1"/>
        </p:nvSpPr>
        <p:spPr>
          <a:xfrm>
            <a:off x="5086848" y="648614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3246170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153400" cy="990600"/>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a:xfrm>
            <a:off x="0" y="1272222"/>
            <a:ext cx="533400" cy="244476"/>
          </a:xfrm>
          <a:prstGeom prst="rect">
            <a:avLst/>
          </a:prstGeom>
        </p:spPr>
        <p:txBody>
          <a:body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Tree>
    <p:extLst>
      <p:ext uri="{BB962C8B-B14F-4D97-AF65-F5344CB8AC3E}">
        <p14:creationId xmlns:p14="http://schemas.microsoft.com/office/powerpoint/2010/main" val="3008583721"/>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a:prstGeom prst="rect">
            <a:avLst/>
          </a:prstGeo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rgbClr val="003E5A"/>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a:prstGeom prst="rect">
            <a:avLst/>
          </a:prstGeo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a:xfrm>
            <a:off x="6096000" y="6248400"/>
            <a:ext cx="2667000" cy="365125"/>
          </a:xfrm>
          <a:prstGeom prst="rect">
            <a:avLst/>
          </a:prstGeom>
        </p:spPr>
        <p:txBody>
          <a:bodyPr/>
          <a:lstStyle/>
          <a:p>
            <a:pPr>
              <a:defRPr/>
            </a:pPr>
            <a:endParaRPr lang="fr-CA" dirty="0">
              <a:solidFill>
                <a:prstClr val="black">
                  <a:tint val="75000"/>
                </a:prstClr>
              </a:solidFill>
            </a:endParaRPr>
          </a:p>
        </p:txBody>
      </p:sp>
      <p:sp>
        <p:nvSpPr>
          <p:cNvPr id="13" name="Slide Number Placeholder 12"/>
          <p:cNvSpPr>
            <a:spLocks noGrp="1"/>
          </p:cNvSpPr>
          <p:nvPr>
            <p:ph type="sldNum" sz="quarter" idx="11"/>
          </p:nvPr>
        </p:nvSpPr>
        <p:spPr>
          <a:xfrm>
            <a:off x="0" y="1752600"/>
            <a:ext cx="1295400" cy="701676"/>
          </a:xfrm>
          <a:prstGeom prst="rect">
            <a:avLst/>
          </a:prstGeom>
        </p:spPr>
        <p:txBody>
          <a:bodyPr>
            <a:noAutofit/>
          </a:bodyPr>
          <a:lstStyle>
            <a:lvl1pPr>
              <a:defRPr sz="2400">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4" name="Footer Placeholder 13"/>
          <p:cNvSpPr>
            <a:spLocks noGrp="1"/>
          </p:cNvSpPr>
          <p:nvPr>
            <p:ph type="ftr" sz="quarter" idx="12"/>
          </p:nvPr>
        </p:nvSpPr>
        <p:spPr>
          <a:xfrm>
            <a:off x="1691024" y="4773633"/>
            <a:ext cx="4182833" cy="365125"/>
          </a:xfrm>
          <a:prstGeom prst="rect">
            <a:avLst/>
          </a:prstGeom>
        </p:spPr>
        <p:txBody>
          <a:bodyPr/>
          <a:lstStyle/>
          <a:p>
            <a:pPr>
              <a:defRPr/>
            </a:pPr>
            <a:endParaRPr lang="fr-CA" dirty="0">
              <a:solidFill>
                <a:prstClr val="black">
                  <a:tint val="75000"/>
                </a:prstClr>
              </a:solidFill>
            </a:endParaRPr>
          </a:p>
        </p:txBody>
      </p:sp>
      <p:grpSp>
        <p:nvGrpSpPr>
          <p:cNvPr id="10" name="Group 9"/>
          <p:cNvGrpSpPr/>
          <p:nvPr/>
        </p:nvGrpSpPr>
        <p:grpSpPr>
          <a:xfrm>
            <a:off x="0" y="6297044"/>
            <a:ext cx="9144000" cy="408556"/>
            <a:chOff x="0" y="6297044"/>
            <a:chExt cx="9144000" cy="408556"/>
          </a:xfrm>
        </p:grpSpPr>
        <p:sp>
          <p:nvSpPr>
            <p:cNvPr id="11" name="Rectangle 10"/>
            <p:cNvSpPr/>
            <p:nvPr/>
          </p:nvSpPr>
          <p:spPr bwMode="white">
            <a:xfrm>
              <a:off x="0" y="6297044"/>
              <a:ext cx="9144000" cy="40855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p:nvPr userDrawn="1"/>
          </p:nvSpPr>
          <p:spPr>
            <a:xfrm>
              <a:off x="0" y="6353509"/>
              <a:ext cx="9143999" cy="293567"/>
            </a:xfrm>
            <a:prstGeom prst="rect">
              <a:avLst/>
            </a:prstGeom>
            <a:solidFill>
              <a:srgbClr val="B7DB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Font typeface="Arial" panose="020B0604020202020204" pitchFamily="34" charset="0"/>
                <a:buNone/>
              </a:pPr>
              <a:r>
                <a:rPr lang="en-US" sz="1800" dirty="0">
                  <a:solidFill>
                    <a:schemeClr val="accent4">
                      <a:lumMod val="50000"/>
                    </a:schemeClr>
                  </a:solidFill>
                  <a:latin typeface="Britannic Bold" panose="020B0903060703020204" pitchFamily="34" charset="0"/>
                </a:rPr>
                <a:t>Whole Child     Whole School    Whole Community </a:t>
              </a:r>
            </a:p>
          </p:txBody>
        </p:sp>
        <p:sp>
          <p:nvSpPr>
            <p:cNvPr id="16" name="Oval 15"/>
            <p:cNvSpPr/>
            <p:nvPr userDrawn="1"/>
          </p:nvSpPr>
          <p:spPr>
            <a:xfrm>
              <a:off x="3402649" y="6458030"/>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Oval 16"/>
            <p:cNvSpPr/>
            <p:nvPr userDrawn="1"/>
          </p:nvSpPr>
          <p:spPr>
            <a:xfrm>
              <a:off x="5075096" y="6458668"/>
              <a:ext cx="104544" cy="84523"/>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78506613"/>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57200" y="748652"/>
            <a:ext cx="8229600" cy="668986"/>
          </a:xfrm>
          <a:prstGeom prst="rect">
            <a:avLst/>
          </a:prstGeom>
        </p:spPr>
        <p:txBody>
          <a:bodyPr/>
          <a:lstStyle/>
          <a:p>
            <a:r>
              <a:rPr lang="en-US"/>
              <a:t>Click to edit Master title style</a:t>
            </a:r>
            <a:endParaRPr lang="fr-CA" dirty="0"/>
          </a:p>
        </p:txBody>
      </p:sp>
      <p:sp>
        <p:nvSpPr>
          <p:cNvPr id="3" name="Espace réservé du contenu 2"/>
          <p:cNvSpPr>
            <a:spLocks noGrp="1"/>
          </p:cNvSpPr>
          <p:nvPr>
            <p:ph idx="1"/>
          </p:nvPr>
        </p:nvSpPr>
        <p:spPr>
          <a:xfrm>
            <a:off x="628650" y="1825625"/>
            <a:ext cx="78867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r-CA" dirty="0"/>
          </a:p>
        </p:txBody>
      </p:sp>
      <p:sp>
        <p:nvSpPr>
          <p:cNvPr id="5" name="Espace réservé du pied de page 4"/>
          <p:cNvSpPr>
            <a:spLocks noGrp="1"/>
          </p:cNvSpPr>
          <p:nvPr>
            <p:ph type="ftr" sz="quarter" idx="11"/>
          </p:nvPr>
        </p:nvSpPr>
        <p:spPr>
          <a:xfrm>
            <a:off x="3028950" y="6356350"/>
            <a:ext cx="3086100" cy="365125"/>
          </a:xfrm>
          <a:prstGeom prst="rect">
            <a:avLst/>
          </a:prstGeom>
        </p:spPr>
        <p:txBody>
          <a:bodyPr/>
          <a:lstStyle>
            <a:lvl1pPr>
              <a:defRPr/>
            </a:lvl1pPr>
          </a:lstStyle>
          <a:p>
            <a:pPr>
              <a:defRPr/>
            </a:pPr>
            <a:endParaRPr lang="fr-CA" dirty="0">
              <a:solidFill>
                <a:prstClr val="black">
                  <a:tint val="75000"/>
                </a:prstClr>
              </a:solidFill>
            </a:endParaRPr>
          </a:p>
        </p:txBody>
      </p:sp>
      <p:sp>
        <p:nvSpPr>
          <p:cNvPr id="14" name="Rectangle 13"/>
          <p:cNvSpPr/>
          <p:nvPr/>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0" y="0"/>
            <a:ext cx="9144000" cy="688403"/>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6" name="Espace réservé du numéro de diapositive 5"/>
          <p:cNvSpPr>
            <a:spLocks noGrp="1"/>
          </p:cNvSpPr>
          <p:nvPr>
            <p:ph type="sldNum" sz="quarter" idx="12"/>
          </p:nvPr>
        </p:nvSpPr>
        <p:spPr>
          <a:xfrm>
            <a:off x="6965092" y="59629"/>
            <a:ext cx="2133600" cy="365125"/>
          </a:xfrm>
          <a:prstGeom prst="rect">
            <a:avLst/>
          </a:prstGeom>
        </p:spPr>
        <p:txBody>
          <a:bodyPr/>
          <a:lstStyle>
            <a:lvl1pPr>
              <a:defRPr/>
            </a:lvl1pPr>
          </a:lstStyle>
          <a:p>
            <a:pPr>
              <a:defRPr/>
            </a:pPr>
            <a:fld id="{4E6B958D-0694-4924-A86B-21DB57236573}" type="slidenum">
              <a:rPr lang="fr-CA" smtClean="0">
                <a:solidFill>
                  <a:prstClr val="black">
                    <a:tint val="75000"/>
                  </a:prstClr>
                </a:solidFill>
              </a:rPr>
              <a:pPr>
                <a:defRPr/>
              </a:pPr>
              <a:t>‹#›</a:t>
            </a:fld>
            <a:endParaRPr lang="fr-CA" dirty="0">
              <a:solidFill>
                <a:prstClr val="black">
                  <a:tint val="75000"/>
                </a:prstClr>
              </a:solidFill>
            </a:endParaRPr>
          </a:p>
        </p:txBody>
      </p:sp>
      <p:sp>
        <p:nvSpPr>
          <p:cNvPr id="10" name="Rectangle 9"/>
          <p:cNvSpPr/>
          <p:nvPr/>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4" name="Espace réservé de la date 3"/>
          <p:cNvSpPr>
            <a:spLocks noGrp="1"/>
          </p:cNvSpPr>
          <p:nvPr>
            <p:ph type="dt" sz="half" idx="10"/>
          </p:nvPr>
        </p:nvSpPr>
        <p:spPr>
          <a:xfrm>
            <a:off x="8153400" y="6563404"/>
            <a:ext cx="2133600" cy="221973"/>
          </a:xfrm>
          <a:prstGeom prst="rect">
            <a:avLst/>
          </a:prstGeom>
        </p:spPr>
        <p:txBody>
          <a:bodyPr/>
          <a:lstStyle>
            <a:lvl1pPr>
              <a:defRPr/>
            </a:lvl1pPr>
          </a:lstStyle>
          <a:p>
            <a:pPr>
              <a:defRPr/>
            </a:pPr>
            <a:fld id="{CBC1A493-1E86-4F07-9DE5-FB09DF1C1D4B}" type="datetimeFigureOut">
              <a:rPr lang="fr-FR" smtClean="0">
                <a:solidFill>
                  <a:prstClr val="black">
                    <a:tint val="75000"/>
                  </a:prstClr>
                </a:solidFill>
              </a:rPr>
              <a:pPr>
                <a:defRPr/>
              </a:pPr>
              <a:t>18/09/2018</a:t>
            </a:fld>
            <a:endParaRPr lang="fr-CA" dirty="0">
              <a:solidFill>
                <a:prstClr val="black">
                  <a:tint val="75000"/>
                </a:prstClr>
              </a:solidFill>
            </a:endParaRPr>
          </a:p>
        </p:txBody>
      </p:sp>
      <p:sp>
        <p:nvSpPr>
          <p:cNvPr id="12" name="Oval 11"/>
          <p:cNvSpPr/>
          <p:nvPr/>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Oval 12"/>
          <p:cNvSpPr/>
          <p:nvPr/>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Text Placeholder 15"/>
          <p:cNvSpPr>
            <a:spLocks noGrp="1"/>
          </p:cNvSpPr>
          <p:nvPr>
            <p:ph type="body" sz="quarter" idx="13"/>
          </p:nvPr>
        </p:nvSpPr>
        <p:spPr>
          <a:xfrm>
            <a:off x="6781800" y="6126163"/>
            <a:ext cx="2316163" cy="339725"/>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Rectangle 14"/>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sp>
        <p:nvSpPr>
          <p:cNvPr id="19" name="Rectangle 18"/>
          <p:cNvSpPr/>
          <p:nvPr userDrawn="1"/>
        </p:nvSpPr>
        <p:spPr>
          <a:xfrm>
            <a:off x="4119" y="6553124"/>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p:cNvSpPr/>
          <p:nvPr userDrawn="1"/>
        </p:nvSpPr>
        <p:spPr>
          <a:xfrm>
            <a:off x="710514" y="6466014"/>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21" name="Oval 20"/>
          <p:cNvSpPr/>
          <p:nvPr userDrawn="1"/>
        </p:nvSpPr>
        <p:spPr>
          <a:xfrm>
            <a:off x="49530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Oval 21"/>
          <p:cNvSpPr/>
          <p:nvPr userDrawn="1"/>
        </p:nvSpPr>
        <p:spPr>
          <a:xfrm>
            <a:off x="3276600" y="6634426"/>
            <a:ext cx="76200" cy="6599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extLst>
      <p:ext uri="{BB962C8B-B14F-4D97-AF65-F5344CB8AC3E}">
        <p14:creationId xmlns:p14="http://schemas.microsoft.com/office/powerpoint/2010/main" val="3148745313"/>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838200"/>
            <a:ext cx="7677150" cy="852488"/>
          </a:xfrm>
          <a:prstGeom prst="rect">
            <a:avLst/>
          </a:prstGeom>
        </p:spPr>
        <p:txBody>
          <a:bodyPr/>
          <a:lstStyle/>
          <a:p>
            <a:r>
              <a:rPr lang="en-US"/>
              <a:t>Click to edit Master title style</a:t>
            </a:r>
          </a:p>
        </p:txBody>
      </p:sp>
      <p:sp>
        <p:nvSpPr>
          <p:cNvPr id="3" name="Slide Number Placeholder 2"/>
          <p:cNvSpPr>
            <a:spLocks noGrp="1"/>
          </p:cNvSpPr>
          <p:nvPr>
            <p:ph type="sldNum" sz="quarter" idx="10"/>
          </p:nvPr>
        </p:nvSpPr>
        <p:spPr/>
        <p:txBody>
          <a:bodyPr/>
          <a:lstStyle/>
          <a:p>
            <a:fld id="{A1ED25DC-7156-4753-AF0F-DA41061C2C7E}" type="slidenum">
              <a:rPr lang="en-US" smtClean="0"/>
              <a:pPr/>
              <a:t>‹#›</a:t>
            </a:fld>
            <a:endParaRPr lang="en-US" dirty="0"/>
          </a:p>
        </p:txBody>
      </p:sp>
      <p:sp>
        <p:nvSpPr>
          <p:cNvPr id="5" name="Content Placeholder 4"/>
          <p:cNvSpPr>
            <a:spLocks noGrp="1"/>
          </p:cNvSpPr>
          <p:nvPr>
            <p:ph sz="quarter" idx="11"/>
          </p:nvPr>
        </p:nvSpPr>
        <p:spPr>
          <a:xfrm>
            <a:off x="838200" y="1981200"/>
            <a:ext cx="7696200" cy="4191000"/>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18046280"/>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userDrawn="1">
  <p:cSld name="Divider in blue">
    <p:bg>
      <p:bgPr>
        <a:solidFill>
          <a:schemeClr val="accent1"/>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a:xfrm>
            <a:off x="457200" y="1086928"/>
            <a:ext cx="8229600" cy="1482854"/>
          </a:xfrm>
          <a:ln>
            <a:noFill/>
          </a:ln>
        </p:spPr>
        <p:txBody>
          <a:bodyPr>
            <a:noAutofit/>
          </a:bodyPr>
          <a:lstStyle>
            <a:lvl1pPr>
              <a:defRPr sz="6000">
                <a:solidFill>
                  <a:schemeClr val="bg1"/>
                </a:solidFill>
              </a:defRPr>
            </a:lvl1pPr>
          </a:lstStyle>
          <a:p>
            <a:r>
              <a:rPr lang="en-US"/>
              <a:t>Click to edit Master title style</a:t>
            </a:r>
            <a:endParaRPr lang="en-US" dirty="0"/>
          </a:p>
        </p:txBody>
      </p:sp>
      <p:sp>
        <p:nvSpPr>
          <p:cNvPr id="9" name="Text Placeholder 8"/>
          <p:cNvSpPr>
            <a:spLocks noGrp="1"/>
          </p:cNvSpPr>
          <p:nvPr>
            <p:ph type="body" sz="quarter" idx="10"/>
          </p:nvPr>
        </p:nvSpPr>
        <p:spPr>
          <a:xfrm>
            <a:off x="457200" y="2919413"/>
            <a:ext cx="8229600" cy="946150"/>
          </a:xfrm>
        </p:spPr>
        <p:txBody>
          <a:bodyPr>
            <a:normAutofit/>
          </a:bodyPr>
          <a:lstStyle>
            <a:lvl1pPr>
              <a:defRPr sz="36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540674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201" y="838200"/>
            <a:ext cx="8153400" cy="522768"/>
          </a:xfrm>
          <a:prstGeom prst="rect">
            <a:avLst/>
          </a:prstGeom>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78676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797675"/>
            <a:ext cx="8153400" cy="869950"/>
          </a:xfrm>
          <a:prstGeom prst="rect">
            <a:avLst/>
          </a:prstGeo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a:prstGeom prst="rect">
            <a:avLst/>
          </a:prstGeom>
        </p:spPr>
        <p:txBody>
          <a:bodyPr/>
          <a:lstStyle/>
          <a:p>
            <a:pPr lvl="0" eaLnBrk="1" latinLnBrk="0" hangingPunct="1"/>
            <a:r>
              <a:rPr lang="en-US"/>
              <a:t>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4" name="Footer Placeholder 13"/>
          <p:cNvSpPr>
            <a:spLocks noGrp="1"/>
          </p:cNvSpPr>
          <p:nvPr>
            <p:ph type="ftr" sz="quarter" idx="17"/>
          </p:nvPr>
        </p:nvSpPr>
        <p:spPr>
          <a:xfrm>
            <a:off x="1691024" y="4773633"/>
            <a:ext cx="4182833" cy="365125"/>
          </a:xfrm>
          <a:prstGeom prst="rect">
            <a:avLst/>
          </a:prstGeom>
        </p:spPr>
        <p:txBody>
          <a:bodyPr rtlCol="0"/>
          <a:lstStyle/>
          <a:p>
            <a:pPr>
              <a:defRPr/>
            </a:pPr>
            <a:endParaRPr lang="fr-CA" dirty="0">
              <a:solidFill>
                <a:prstClr val="black">
                  <a:tint val="75000"/>
                </a:prstClr>
              </a:solidFill>
            </a:endParaRPr>
          </a:p>
        </p:txBody>
      </p:sp>
      <p:sp>
        <p:nvSpPr>
          <p:cNvPr id="16" name="Text Placeholder 15"/>
          <p:cNvSpPr>
            <a:spLocks noGrp="1"/>
          </p:cNvSpPr>
          <p:nvPr>
            <p:ph type="body" sz="quarter" idx="1"/>
          </p:nvPr>
        </p:nvSpPr>
        <p:spPr>
          <a:xfrm>
            <a:off x="609600" y="1752600"/>
            <a:ext cx="3886200" cy="640080"/>
          </a:xfrm>
          <a:prstGeom prst="rect">
            <a:avLst/>
          </a:prstGeo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5" name="Text Placeholder 14"/>
          <p:cNvSpPr>
            <a:spLocks noGrp="1"/>
          </p:cNvSpPr>
          <p:nvPr>
            <p:ph type="body" sz="quarter" idx="3"/>
          </p:nvPr>
        </p:nvSpPr>
        <p:spPr>
          <a:xfrm>
            <a:off x="4800600" y="1752600"/>
            <a:ext cx="3886200" cy="640080"/>
          </a:xfrm>
          <a:prstGeom prst="rect">
            <a:avLst/>
          </a:prstGeom>
          <a:solidFill>
            <a:srgbClr val="B7DB57"/>
          </a:solidFill>
        </p:spPr>
        <p:txBody>
          <a:bodyPr rtlCol="0" anchor="ctr"/>
          <a:lstStyle>
            <a:lvl1pPr marL="0" indent="0">
              <a:buFontTx/>
              <a:buNone/>
              <a:defRPr sz="2000" b="1">
                <a:solidFill>
                  <a:srgbClr val="FFFFFF"/>
                </a:solidFill>
              </a:defRPr>
            </a:lvl1pPr>
          </a:lstStyle>
          <a:p>
            <a:pPr lvl="0" eaLnBrk="1" latinLnBrk="0" hangingPunct="1"/>
            <a:r>
              <a:rPr kumimoji="0" lang="en-US"/>
              <a:t>Edit Master text styles</a:t>
            </a:r>
          </a:p>
        </p:txBody>
      </p:sp>
      <p:sp>
        <p:nvSpPr>
          <p:cNvPr id="10"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339590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838200"/>
            <a:ext cx="8153400" cy="990600"/>
          </a:xfrm>
          <a:prstGeom prst="rect">
            <a:avLst/>
          </a:prstGeom>
        </p:spPr>
        <p:txBody>
          <a:bodyPr/>
          <a:lstStyle/>
          <a:p>
            <a:r>
              <a:rPr kumimoji="0" lang="en-US"/>
              <a:t>Click to edit Master title style</a:t>
            </a:r>
          </a:p>
        </p:txBody>
      </p:sp>
      <p:sp>
        <p:nvSpPr>
          <p:cNvPr id="6" name="Slide Number Placeholder 28"/>
          <p:cNvSpPr>
            <a:spLocks noGrp="1"/>
          </p:cNvSpPr>
          <p:nvPr>
            <p:ph type="sldNum" sz="quarter" idx="12"/>
          </p:nvPr>
        </p:nvSpPr>
        <p:spPr>
          <a:xfrm>
            <a:off x="8001000" y="228600"/>
            <a:ext cx="838200" cy="381000"/>
          </a:xfrm>
          <a:prstGeom prst="rect">
            <a:avLst/>
          </a:prstGeom>
        </p:spPr>
        <p:txBody>
          <a:bodyPr/>
          <a:lstStyle>
            <a:lvl1pPr>
              <a:defRPr>
                <a:solidFill>
                  <a:schemeClr val="bg1"/>
                </a:solidFill>
              </a:defRPr>
            </a:lvl1pPr>
          </a:lstStyle>
          <a:p>
            <a:fld id="{51673D77-75BC-424E-BFFA-F0B1EFAD03D4}" type="slidenum">
              <a:rPr lang="en-US" smtClean="0"/>
              <a:pPr/>
              <a:t>‹#›</a:t>
            </a:fld>
            <a:endParaRPr lang="en-US" dirty="0"/>
          </a:p>
        </p:txBody>
      </p:sp>
    </p:spTree>
    <p:extLst>
      <p:ext uri="{BB962C8B-B14F-4D97-AF65-F5344CB8AC3E}">
        <p14:creationId xmlns:p14="http://schemas.microsoft.com/office/powerpoint/2010/main" val="23488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077074" y="6248400"/>
            <a:ext cx="1685925" cy="365125"/>
          </a:xfrm>
          <a:prstGeom prst="rect">
            <a:avLst/>
          </a:prstGeom>
        </p:spPr>
        <p:txBody>
          <a:bodyPr/>
          <a:lstStyle/>
          <a:p>
            <a:pPr>
              <a:defRPr/>
            </a:pPr>
            <a:endParaRPr lang="fr-CA" dirty="0">
              <a:solidFill>
                <a:prstClr val="black">
                  <a:tint val="75000"/>
                </a:prstClr>
              </a:solidFill>
            </a:endParaRPr>
          </a:p>
        </p:txBody>
      </p:sp>
      <p:sp>
        <p:nvSpPr>
          <p:cNvPr id="3" name="Footer Placeholder 2"/>
          <p:cNvSpPr>
            <a:spLocks noGrp="1"/>
          </p:cNvSpPr>
          <p:nvPr>
            <p:ph type="ftr" sz="quarter" idx="11"/>
          </p:nvPr>
        </p:nvSpPr>
        <p:spPr>
          <a:xfrm>
            <a:off x="2743199" y="6248206"/>
            <a:ext cx="4182833" cy="365125"/>
          </a:xfrm>
          <a:prstGeom prst="rect">
            <a:avLst/>
          </a:prstGeom>
        </p:spPr>
        <p:txBody>
          <a:bodyPr/>
          <a:lstStyle/>
          <a:p>
            <a:pPr>
              <a:defRPr/>
            </a:pPr>
            <a:endParaRPr lang="fr-CA" dirty="0">
              <a:solidFill>
                <a:prstClr val="black">
                  <a:tint val="75000"/>
                </a:prstClr>
              </a:solidFill>
            </a:endParaRPr>
          </a:p>
        </p:txBody>
      </p:sp>
      <p:sp>
        <p:nvSpPr>
          <p:cNvPr id="4" name="Slide Number Placeholder 3"/>
          <p:cNvSpPr>
            <a:spLocks noGrp="1"/>
          </p:cNvSpPr>
          <p:nvPr>
            <p:ph type="sldNum" sz="quarter" idx="12"/>
          </p:nvPr>
        </p:nvSpPr>
        <p:spPr>
          <a:xfrm>
            <a:off x="2097954" y="6232331"/>
            <a:ext cx="533400" cy="381000"/>
          </a:xfrm>
          <a:prstGeom prst="rect">
            <a:avLst/>
          </a:prstGeom>
        </p:spPr>
        <p:txBody>
          <a:bodyPr/>
          <a:lstStyle>
            <a:lvl1pPr>
              <a:defRPr>
                <a:solidFill>
                  <a:schemeClr val="tx2"/>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6687" y="6105509"/>
            <a:ext cx="1760225" cy="650518"/>
          </a:xfrm>
          <a:prstGeom prst="rect">
            <a:avLst/>
          </a:prstGeom>
        </p:spPr>
      </p:pic>
    </p:spTree>
    <p:extLst>
      <p:ext uri="{BB962C8B-B14F-4D97-AF65-F5344CB8AC3E}">
        <p14:creationId xmlns:p14="http://schemas.microsoft.com/office/powerpoint/2010/main" val="5722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19" Type="http://schemas.openxmlformats.org/officeDocument/2006/relationships/theme" Target="../theme/theme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openxmlformats.org/officeDocument/2006/relationships/slideLayout" Target="../slideLayouts/slideLayout48.xml"/><Relationship Id="rId3" Type="http://schemas.openxmlformats.org/officeDocument/2006/relationships/slideLayout" Target="../slideLayouts/slideLayout33.xml"/><Relationship Id="rId21" Type="http://schemas.openxmlformats.org/officeDocument/2006/relationships/slideLayout" Target="../slideLayouts/slideLayout51.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slideLayout" Target="../slideLayouts/slideLayout47.xml"/><Relationship Id="rId2" Type="http://schemas.openxmlformats.org/officeDocument/2006/relationships/slideLayout" Target="../slideLayouts/slideLayout32.xml"/><Relationship Id="rId16" Type="http://schemas.openxmlformats.org/officeDocument/2006/relationships/slideLayout" Target="../slideLayouts/slideLayout46.xml"/><Relationship Id="rId20" Type="http://schemas.openxmlformats.org/officeDocument/2006/relationships/slideLayout" Target="../slideLayouts/slideLayout50.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24" Type="http://schemas.openxmlformats.org/officeDocument/2006/relationships/image" Target="../media/image3.png"/><Relationship Id="rId5" Type="http://schemas.openxmlformats.org/officeDocument/2006/relationships/slideLayout" Target="../slideLayouts/slideLayout35.xml"/><Relationship Id="rId15" Type="http://schemas.openxmlformats.org/officeDocument/2006/relationships/slideLayout" Target="../slideLayouts/slideLayout45.xml"/><Relationship Id="rId23" Type="http://schemas.openxmlformats.org/officeDocument/2006/relationships/theme" Target="../theme/theme3.xml"/><Relationship Id="rId10" Type="http://schemas.openxmlformats.org/officeDocument/2006/relationships/slideLayout" Target="../slideLayouts/slideLayout40.xml"/><Relationship Id="rId19" Type="http://schemas.openxmlformats.org/officeDocument/2006/relationships/slideLayout" Target="../slideLayouts/slideLayout49.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 Id="rId22"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4"/>
          </p:nvPr>
        </p:nvSpPr>
        <p:spPr>
          <a:xfrm>
            <a:off x="6858000" y="183157"/>
            <a:ext cx="2057400" cy="365125"/>
          </a:xfrm>
          <a:prstGeom prst="rect">
            <a:avLst/>
          </a:prstGeom>
        </p:spPr>
        <p:txBody>
          <a:bodyPr vert="horz" lIns="91440" tIns="45720" rIns="91440" bIns="45720" rtlCol="0" anchor="ctr"/>
          <a:lstStyle>
            <a:lvl1pPr algn="r">
              <a:defRPr sz="1200">
                <a:solidFill>
                  <a:schemeClr val="bg1"/>
                </a:solidFill>
              </a:defRPr>
            </a:lvl1pPr>
          </a:lstStyle>
          <a:p>
            <a:fld id="{A1ED25DC-7156-4753-AF0F-DA41061C2C7E}" type="slidenum">
              <a:rPr lang="en-US" smtClean="0"/>
              <a:pPr/>
              <a:t>‹#›</a:t>
            </a:fld>
            <a:endParaRPr lang="en-US" dirty="0"/>
          </a:p>
        </p:txBody>
      </p:sp>
    </p:spTree>
    <p:extLst>
      <p:ext uri="{BB962C8B-B14F-4D97-AF65-F5344CB8AC3E}">
        <p14:creationId xmlns:p14="http://schemas.microsoft.com/office/powerpoint/2010/main" val="3187431900"/>
      </p:ext>
    </p:extLst>
  </p:cSld>
  <p:clrMap bg1="lt1" tx1="dk1" bg2="lt2" tx2="dk2" accent1="accent1" accent2="accent2" accent3="accent3" accent4="accent4" accent5="accent5" accent6="accent6" hlink="hlink" folHlink="folHlink"/>
  <p:sldLayoutIdLst>
    <p:sldLayoutId id="2147483989" r:id="rId1"/>
    <p:sldLayoutId id="2147483987" r:id="rId2"/>
    <p:sldLayoutId id="2147484054" r:id="rId3"/>
    <p:sldLayoutId id="2147484076" r:id="rId4"/>
    <p:sldLayoutId id="2147483992" r:id="rId5"/>
    <p:sldLayoutId id="2147483993" r:id="rId6"/>
    <p:sldLayoutId id="2147483994" r:id="rId7"/>
    <p:sldLayoutId id="2147483995" r:id="rId8"/>
    <p:sldLayoutId id="2147483996" r:id="rId9"/>
    <p:sldLayoutId id="2147483997" r:id="rId10"/>
    <p:sldLayoutId id="2147483998" r:id="rId11"/>
    <p:sldLayoutId id="2147484000" r:id="rId12"/>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endParaRPr kumimoji="0" lang="en-US" dirty="0"/>
          </a:p>
        </p:txBody>
      </p:sp>
      <p:sp>
        <p:nvSpPr>
          <p:cNvPr id="13" name="Text Placeholder 12"/>
          <p:cNvSpPr>
            <a:spLocks noGrp="1"/>
          </p:cNvSpPr>
          <p:nvPr>
            <p:ph type="body" idx="1"/>
          </p:nvPr>
        </p:nvSpPr>
        <p:spPr>
          <a:xfrm>
            <a:off x="612648" y="1600200"/>
            <a:ext cx="8153400" cy="4293041"/>
          </a:xfrm>
          <a:prstGeom prst="rect">
            <a:avLst/>
          </a:prstGeom>
        </p:spPr>
        <p:txBody>
          <a:bodyPr vert="horz">
            <a:normAutofit/>
          </a:bodyPr>
          <a:lstStyle/>
          <a:p>
            <a:pPr lvl="0" eaLnBrk="1" latinLnBrk="0" hangingPunct="1"/>
            <a:r>
              <a:rPr kumimoji="0" lang="en-US" dirty="0"/>
              <a:t>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rgbClr val="B7DB57"/>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rgbClr val="00A3E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defRPr/>
            </a:pPr>
            <a:fld id="{8298C9BD-93FD-4762-82A1-52C817A4AA67}" type="slidenum">
              <a:rPr lang="fr-CA" smtClean="0">
                <a:solidFill>
                  <a:prstClr val="black">
                    <a:tint val="75000"/>
                  </a:prstClr>
                </a:solidFill>
              </a:rPr>
              <a:pPr>
                <a:defRPr/>
              </a:pPr>
              <a:t>‹#›</a:t>
            </a:fld>
            <a:endParaRPr lang="fr-CA" dirty="0">
              <a:solidFill>
                <a:prstClr val="black">
                  <a:tint val="75000"/>
                </a:prstClr>
              </a:solidFill>
            </a:endParaRPr>
          </a:p>
        </p:txBody>
      </p:sp>
      <p:sp>
        <p:nvSpPr>
          <p:cNvPr id="11" name="Rectangle 10"/>
          <p:cNvSpPr/>
          <p:nvPr/>
        </p:nvSpPr>
        <p:spPr>
          <a:xfrm>
            <a:off x="-2060" y="6103539"/>
            <a:ext cx="9143999" cy="90722"/>
          </a:xfrm>
          <a:prstGeom prst="rect">
            <a:avLst/>
          </a:prstGeom>
          <a:solidFill>
            <a:srgbClr val="00A3E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p>
        </p:txBody>
      </p:sp>
      <p:sp>
        <p:nvSpPr>
          <p:cNvPr id="28" name="Rectangle 27"/>
          <p:cNvSpPr/>
          <p:nvPr userDrawn="1"/>
        </p:nvSpPr>
        <p:spPr>
          <a:xfrm>
            <a:off x="-2061" y="6387107"/>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56734" y="6316741"/>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Tree>
    <p:extLst>
      <p:ext uri="{BB962C8B-B14F-4D97-AF65-F5344CB8AC3E}">
        <p14:creationId xmlns:p14="http://schemas.microsoft.com/office/powerpoint/2010/main" val="791777552"/>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 id="2147484071" r:id="rId15"/>
    <p:sldLayoutId id="2147484072" r:id="rId16"/>
    <p:sldLayoutId id="2147484074" r:id="rId17"/>
    <p:sldLayoutId id="2147484075" r:id="rId18"/>
  </p:sldLayoutIdLst>
  <p:transition>
    <p:fade/>
  </p:transition>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Rectangle 27"/>
          <p:cNvSpPr/>
          <p:nvPr userDrawn="1"/>
        </p:nvSpPr>
        <p:spPr>
          <a:xfrm>
            <a:off x="4119" y="6583748"/>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p:cNvSpPr/>
          <p:nvPr userDrawn="1"/>
        </p:nvSpPr>
        <p:spPr>
          <a:xfrm>
            <a:off x="862914" y="65133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3" name="Oval 2"/>
          <p:cNvSpPr/>
          <p:nvPr userDrawn="1"/>
        </p:nvSpPr>
        <p:spPr>
          <a:xfrm>
            <a:off x="34290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p:cNvSpPr/>
          <p:nvPr userDrawn="1"/>
        </p:nvSpPr>
        <p:spPr>
          <a:xfrm>
            <a:off x="5105400" y="665994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userDrawn="1"/>
        </p:nvSpPr>
        <p:spPr>
          <a:xfrm>
            <a:off x="0" y="-12489"/>
            <a:ext cx="9148119" cy="75748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p:cNvSpPr/>
          <p:nvPr userDrawn="1"/>
        </p:nvSpPr>
        <p:spPr>
          <a:xfrm>
            <a:off x="0" y="0"/>
            <a:ext cx="9144000" cy="688403"/>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24714" y="-8836"/>
            <a:ext cx="3429000" cy="727364"/>
          </a:xfrm>
          <a:prstGeom prst="rect">
            <a:avLst/>
          </a:prstGeom>
        </p:spPr>
      </p:pic>
      <p:grpSp>
        <p:nvGrpSpPr>
          <p:cNvPr id="45" name="Group 44"/>
          <p:cNvGrpSpPr/>
          <p:nvPr userDrawn="1"/>
        </p:nvGrpSpPr>
        <p:grpSpPr>
          <a:xfrm>
            <a:off x="-8238" y="6462995"/>
            <a:ext cx="9144000" cy="408556"/>
            <a:chOff x="0" y="6456690"/>
            <a:chExt cx="9144000" cy="408556"/>
          </a:xfrm>
          <a:solidFill>
            <a:schemeClr val="bg1"/>
          </a:solidFill>
        </p:grpSpPr>
        <p:sp>
          <p:nvSpPr>
            <p:cNvPr id="46" name="Rectangle 45"/>
            <p:cNvSpPr/>
            <p:nvPr/>
          </p:nvSpPr>
          <p:spPr>
            <a:xfrm>
              <a:off x="0" y="6456690"/>
              <a:ext cx="9144000" cy="4085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Oval 46"/>
            <p:cNvSpPr/>
            <p:nvPr/>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p:cNvSpPr/>
            <p:nvPr/>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Oval 48"/>
            <p:cNvSpPr/>
            <p:nvPr userDrawn="1"/>
          </p:nvSpPr>
          <p:spPr>
            <a:xfrm>
              <a:off x="3402210" y="6486149"/>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p:cNvSpPr/>
            <p:nvPr userDrawn="1"/>
          </p:nvSpPr>
          <p:spPr>
            <a:xfrm>
              <a:off x="5086848" y="6486148"/>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Oval 50"/>
            <p:cNvSpPr/>
            <p:nvPr/>
          </p:nvSpPr>
          <p:spPr>
            <a:xfrm>
              <a:off x="4924656" y="6611382"/>
              <a:ext cx="104544" cy="8452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Rectangle 51"/>
          <p:cNvSpPr/>
          <p:nvPr userDrawn="1"/>
        </p:nvSpPr>
        <p:spPr>
          <a:xfrm>
            <a:off x="6178" y="6553851"/>
            <a:ext cx="9144000" cy="228600"/>
          </a:xfrm>
          <a:prstGeom prst="rect">
            <a:avLst/>
          </a:prstGeom>
          <a:solidFill>
            <a:srgbClr val="1737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userDrawn="1"/>
        </p:nvSpPr>
        <p:spPr>
          <a:xfrm>
            <a:off x="889687" y="6475282"/>
            <a:ext cx="7426410" cy="369332"/>
          </a:xfrm>
          <a:prstGeom prst="rect">
            <a:avLst/>
          </a:prstGeom>
          <a:solidFill>
            <a:schemeClr val="bg1">
              <a:alpha val="0"/>
            </a:schemeClr>
          </a:solidFill>
        </p:spPr>
        <p:txBody>
          <a:bodyPr wrap="square">
            <a:spAutoFit/>
          </a:bodyPr>
          <a:lstStyle/>
          <a:p>
            <a:pPr marL="0" indent="0" algn="ctr">
              <a:buFont typeface="Arial" panose="020B0604020202020204" pitchFamily="34" charset="0"/>
              <a:buNone/>
            </a:pPr>
            <a:r>
              <a:rPr lang="en-US" sz="1800" dirty="0">
                <a:solidFill>
                  <a:schemeClr val="bg1"/>
                </a:solidFill>
                <a:latin typeface="Britannic Bold" panose="020B0903060703020204" pitchFamily="34" charset="0"/>
              </a:rPr>
              <a:t>Whole Child     Whole School    Whole Community </a:t>
            </a:r>
          </a:p>
        </p:txBody>
      </p:sp>
      <p:sp>
        <p:nvSpPr>
          <p:cNvPr id="54" name="Oval 53"/>
          <p:cNvSpPr/>
          <p:nvPr userDrawn="1"/>
        </p:nvSpPr>
        <p:spPr>
          <a:xfrm>
            <a:off x="3446244" y="6625218"/>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p:cNvSpPr/>
          <p:nvPr userDrawn="1"/>
        </p:nvSpPr>
        <p:spPr>
          <a:xfrm>
            <a:off x="5106954" y="6631005"/>
            <a:ext cx="76200" cy="76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91593752"/>
      </p:ext>
    </p:extLst>
  </p:cSld>
  <p:clrMap bg1="lt1" tx1="dk1" bg2="lt2" tx2="dk2" accent1="accent1" accent2="accent2" accent3="accent3" accent4="accent4" accent5="accent5" accent6="accent6" hlink="hlink" folHlink="folHlink"/>
  <p:sldLayoutIdLst>
    <p:sldLayoutId id="2147484078" r:id="rId1"/>
    <p:sldLayoutId id="2147484079" r:id="rId2"/>
    <p:sldLayoutId id="2147484080" r:id="rId3"/>
    <p:sldLayoutId id="2147484081" r:id="rId4"/>
    <p:sldLayoutId id="2147484082" r:id="rId5"/>
    <p:sldLayoutId id="2147484083" r:id="rId6"/>
    <p:sldLayoutId id="2147484084" r:id="rId7"/>
    <p:sldLayoutId id="2147484085" r:id="rId8"/>
    <p:sldLayoutId id="2147484086" r:id="rId9"/>
    <p:sldLayoutId id="2147484087" r:id="rId10"/>
    <p:sldLayoutId id="2147484088" r:id="rId11"/>
    <p:sldLayoutId id="2147484089" r:id="rId12"/>
    <p:sldLayoutId id="2147484090" r:id="rId13"/>
    <p:sldLayoutId id="2147484091" r:id="rId14"/>
    <p:sldLayoutId id="2147484092" r:id="rId15"/>
    <p:sldLayoutId id="2147484093" r:id="rId16"/>
    <p:sldLayoutId id="2147484094" r:id="rId17"/>
    <p:sldLayoutId id="2147484095" r:id="rId18"/>
    <p:sldLayoutId id="2147484096" r:id="rId19"/>
    <p:sldLayoutId id="2147484097" r:id="rId20"/>
    <p:sldLayoutId id="2147484098" r:id="rId21"/>
    <p:sldLayoutId id="2147484099" r:id="rId22"/>
  </p:sldLayoutIdLst>
  <p:transition>
    <p:fade/>
  </p:transition>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5.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s://ncela.ed.gov/files/english_learner_toolkit/OELA_2017_ELsToolkit_508C.pdf" TargetMode="External"/><Relationship Id="rId2" Type="http://schemas.openxmlformats.org/officeDocument/2006/relationships/notesSlide" Target="../notesSlides/notesSlide2.xml"/><Relationship Id="rId1" Type="http://schemas.openxmlformats.org/officeDocument/2006/relationships/slideLayout" Target="../slideLayouts/slideLayout3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www2.ed.gov/about/offices/list/oela/english-learner-toolkit/chap3.pdf" TargetMode="External"/><Relationship Id="rId2" Type="http://schemas.openxmlformats.org/officeDocument/2006/relationships/notesSlide" Target="../notesSlides/notesSlide28.xml"/><Relationship Id="rId1" Type="http://schemas.openxmlformats.org/officeDocument/2006/relationships/slideLayout" Target="../slideLayouts/slideLayout35.xml"/><Relationship Id="rId4" Type="http://schemas.openxmlformats.org/officeDocument/2006/relationships/hyperlink" Target="https://ncela.ed.gov/files/english_learner_toolkit/OELA_2017_ELsToolkit_508C.pdf"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2.ed.gov/about/offices/list/oela/english-learner-toolkit/chap3.pdf" TargetMode="External"/><Relationship Id="rId2" Type="http://schemas.openxmlformats.org/officeDocument/2006/relationships/notesSlide" Target="../notesSlides/notesSlide29.xml"/><Relationship Id="rId1" Type="http://schemas.openxmlformats.org/officeDocument/2006/relationships/slideLayout" Target="../slideLayouts/slideLayout3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3" Type="http://schemas.openxmlformats.org/officeDocument/2006/relationships/hyperlink" Target="https://www2.ed.gov/about/offices/list/oela/english-learner-toolkit/chap3.pdf" TargetMode="External"/><Relationship Id="rId2" Type="http://schemas.openxmlformats.org/officeDocument/2006/relationships/notesSlide" Target="../notesSlides/notesSlide30.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3" Type="http://schemas.openxmlformats.org/officeDocument/2006/relationships/hyperlink" Target="https://www2.ed.gov/about/offices/list/oela/english-learner-toolkit/chap3.pdf" TargetMode="External"/><Relationship Id="rId2" Type="http://schemas.openxmlformats.org/officeDocument/2006/relationships/notesSlide" Target="../notesSlides/notesSlide31.xml"/><Relationship Id="rId1" Type="http://schemas.openxmlformats.org/officeDocument/2006/relationships/slideLayout" Target="../slideLayouts/slideLayout35.xml"/><Relationship Id="rId4" Type="http://schemas.openxmlformats.org/officeDocument/2006/relationships/hyperlink" Target="https://ncela.ed.gov/files/english_learner_toolkit/OELA_2017_ELsToolkit_508C.pdf"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2.ed.gov/about/offices/list/ocr/ellresources.html" TargetMode="External"/><Relationship Id="rId2" Type="http://schemas.openxmlformats.org/officeDocument/2006/relationships/notesSlide" Target="../notesSlides/notesSlide32.xml"/><Relationship Id="rId1" Type="http://schemas.openxmlformats.org/officeDocument/2006/relationships/slideLayout" Target="../slideLayouts/slideLayout35.xml"/><Relationship Id="rId4" Type="http://schemas.openxmlformats.org/officeDocument/2006/relationships/hyperlink" Target="https://www2.ed.gov/about/offices/list/oela/english-learner-toolkit/index.html"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http://amaejournal.utsa.edu/index.php/amae/article/view/194/153" TargetMode="External"/><Relationship Id="rId7" Type="http://schemas.openxmlformats.org/officeDocument/2006/relationships/hyperlink" Target="http://ell.stanford.edu/sites/default/files/pdf/academic-papers/01_Bunch_Kibler_Pimentel_RealizingOpp%20in%20ELA_FINAL_0.pdf" TargetMode="External"/><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hyperlink" Target="https://files.eric.ed.gov/fulltext/ED521360.pdf" TargetMode="External"/><Relationship Id="rId5" Type="http://schemas.openxmlformats.org/officeDocument/2006/relationships/hyperlink" Target="http://www.air.org/sites/default/files/downloads/report/ELL_Pocket_Guide1_0.pdf" TargetMode="External"/><Relationship Id="rId4" Type="http://schemas.openxmlformats.org/officeDocument/2006/relationships/hyperlink" Target="https://ies.ed.gov/ncee/edlabs/projects/project.asp?ProjectID=103"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justice.gov/crt/fcs/TitleVI-Overview" TargetMode="External"/><Relationship Id="rId2" Type="http://schemas.openxmlformats.org/officeDocument/2006/relationships/notesSlide" Target="../notesSlides/notesSlide4.xml"/><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3" Type="http://schemas.openxmlformats.org/officeDocument/2006/relationships/hyperlink" Target="https://www2.ed.gov/about/offices/list/ocr/ell/lau.html" TargetMode="Externa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hyperlink" Target="https://www.gpo.gov/fdsys/pkg/USCODE-2010-title20/pdf/USCODE-2010-title20-chap39-subchapI-part2-sec1703.pdf" TargetMode="External"/><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7.xml"/><Relationship Id="rId1" Type="http://schemas.openxmlformats.org/officeDocument/2006/relationships/slideLayout" Target="../slideLayouts/slideLayout52.xml"/></Relationships>
</file>

<file path=ppt/slides/_rels/slide8.xml.rels><?xml version="1.0" encoding="UTF-8" standalone="yes"?>
<Relationships xmlns="http://schemas.openxmlformats.org/package/2006/relationships"><Relationship Id="rId3" Type="http://schemas.openxmlformats.org/officeDocument/2006/relationships/hyperlink" Target="https://www2.ed.gov/about/offices/list/ocr/letters/colleague-el-201501.pdf" TargetMode="External"/><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10.jpeg"/><Relationship Id="rId5" Type="http://schemas.microsoft.com/office/2007/relationships/hdphoto" Target="../media/hdphoto1.wdp"/><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C3C7F-7917-47FC-9400-DC16AE46E62A}"/>
              </a:ext>
            </a:extLst>
          </p:cNvPr>
          <p:cNvSpPr>
            <a:spLocks noGrp="1"/>
          </p:cNvSpPr>
          <p:nvPr>
            <p:ph type="ctrTitle"/>
          </p:nvPr>
        </p:nvSpPr>
        <p:spPr>
          <a:xfrm>
            <a:off x="685800" y="2209800"/>
            <a:ext cx="6400800" cy="2743200"/>
          </a:xfrm>
        </p:spPr>
        <p:txBody>
          <a:bodyPr>
            <a:normAutofit/>
          </a:bodyPr>
          <a:lstStyle/>
          <a:p>
            <a:r>
              <a:rPr lang="en-US" sz="3200" b="1" dirty="0"/>
              <a:t>Professional Development Modules: English Learner Tool Kit</a:t>
            </a:r>
            <a:br>
              <a:rPr lang="en-US" sz="3200" b="1" dirty="0"/>
            </a:br>
            <a:r>
              <a:rPr lang="en-US" sz="1600" b="1" dirty="0"/>
              <a:t/>
            </a:r>
            <a:br>
              <a:rPr lang="en-US" sz="1600" b="1" dirty="0"/>
            </a:br>
            <a:r>
              <a:rPr lang="en-US" sz="2500" b="1" dirty="0"/>
              <a:t>Chapter </a:t>
            </a:r>
            <a:r>
              <a:rPr lang="en-US" sz="2500" b="1" dirty="0" smtClean="0"/>
              <a:t>3 - Staffing </a:t>
            </a:r>
            <a:r>
              <a:rPr lang="en-US" sz="2500" b="1" dirty="0"/>
              <a:t>and Supports</a:t>
            </a:r>
          </a:p>
        </p:txBody>
      </p:sp>
      <p:sp>
        <p:nvSpPr>
          <p:cNvPr id="3" name="Subtitle 2">
            <a:extLst>
              <a:ext uri="{FF2B5EF4-FFF2-40B4-BE49-F238E27FC236}">
                <a16:creationId xmlns:a16="http://schemas.microsoft.com/office/drawing/2014/main" id="{39BA7197-8CC3-45E8-8A77-21C2B465E164}"/>
              </a:ext>
            </a:extLst>
          </p:cNvPr>
          <p:cNvSpPr>
            <a:spLocks noGrp="1"/>
          </p:cNvSpPr>
          <p:nvPr>
            <p:ph type="subTitle" idx="1"/>
          </p:nvPr>
        </p:nvSpPr>
        <p:spPr>
          <a:xfrm>
            <a:off x="685800" y="5334000"/>
            <a:ext cx="3840480" cy="914400"/>
          </a:xfrm>
        </p:spPr>
        <p:txBody>
          <a:bodyPr/>
          <a:lstStyle/>
          <a:p>
            <a:r>
              <a:rPr lang="en-US" dirty="0"/>
              <a:t>[presenter]</a:t>
            </a:r>
          </a:p>
          <a:p>
            <a:r>
              <a:rPr lang="en-US" dirty="0"/>
              <a:t>[date]</a:t>
            </a:r>
          </a:p>
        </p:txBody>
      </p:sp>
    </p:spTree>
    <p:extLst>
      <p:ext uri="{BB962C8B-B14F-4D97-AF65-F5344CB8AC3E}">
        <p14:creationId xmlns:p14="http://schemas.microsoft.com/office/powerpoint/2010/main" val="6430491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33400" y="762000"/>
            <a:ext cx="1161020" cy="1148534"/>
          </a:xfrm>
          <a:prstGeom prst="rect">
            <a:avLst/>
          </a:prstGeom>
        </p:spPr>
      </p:pic>
      <p:sp>
        <p:nvSpPr>
          <p:cNvPr id="2" name="Title 1"/>
          <p:cNvSpPr>
            <a:spLocks noGrp="1"/>
          </p:cNvSpPr>
          <p:nvPr>
            <p:ph type="title"/>
          </p:nvPr>
        </p:nvSpPr>
        <p:spPr>
          <a:xfrm>
            <a:off x="1676276" y="762000"/>
            <a:ext cx="8153400" cy="990600"/>
          </a:xfrm>
        </p:spPr>
        <p:txBody>
          <a:bodyPr>
            <a:normAutofit fontScale="90000"/>
          </a:bodyPr>
          <a:lstStyle/>
          <a:p>
            <a:r>
              <a:rPr lang="en-US" sz="4900" dirty="0"/>
              <a:t>English Learner Tool Kit</a:t>
            </a:r>
            <a:r>
              <a:rPr lang="en-US" b="1" dirty="0">
                <a:solidFill>
                  <a:srgbClr val="B7DB57"/>
                </a:solidFill>
              </a:rPr>
              <a:t/>
            </a:r>
            <a:br>
              <a:rPr lang="en-US" b="1" dirty="0">
                <a:solidFill>
                  <a:srgbClr val="B7DB57"/>
                </a:solidFill>
              </a:rPr>
            </a:br>
            <a:r>
              <a:rPr lang="en-US" sz="2200" b="1" dirty="0">
                <a:solidFill>
                  <a:srgbClr val="B7DB57"/>
                </a:solidFill>
              </a:rPr>
              <a:t/>
            </a:r>
            <a:br>
              <a:rPr lang="en-US" sz="2200" b="1" dirty="0">
                <a:solidFill>
                  <a:srgbClr val="B7DB57"/>
                </a:solidFill>
              </a:rPr>
            </a:br>
            <a:endParaRPr lang="en-US" sz="2200" dirty="0">
              <a:solidFill>
                <a:srgbClr val="B7DB57"/>
              </a:solidFill>
            </a:endParaRPr>
          </a:p>
        </p:txBody>
      </p:sp>
      <p:sp>
        <p:nvSpPr>
          <p:cNvPr id="9" name="Slide Number Placeholder 8"/>
          <p:cNvSpPr>
            <a:spLocks noGrp="1"/>
          </p:cNvSpPr>
          <p:nvPr>
            <p:ph type="sldNum" sz="quarter" idx="12"/>
          </p:nvPr>
        </p:nvSpPr>
        <p:spPr/>
        <p:txBody>
          <a:bodyPr/>
          <a:lstStyle/>
          <a:p>
            <a:fld id="{51673D77-75BC-424E-BFFA-F0B1EFAD03D4}" type="slidenum">
              <a:rPr lang="en-US" smtClean="0">
                <a:solidFill>
                  <a:srgbClr val="898989"/>
                </a:solidFill>
              </a:rPr>
              <a:pPr/>
              <a:t>10</a:t>
            </a:fld>
            <a:endParaRPr lang="en-US" dirty="0">
              <a:solidFill>
                <a:srgbClr val="898989"/>
              </a:solidFill>
            </a:endParaRPr>
          </a:p>
        </p:txBody>
      </p:sp>
      <p:sp>
        <p:nvSpPr>
          <p:cNvPr id="3" name="Content Placeholder 2">
            <a:extLst>
              <a:ext uri="{FF2B5EF4-FFF2-40B4-BE49-F238E27FC236}">
                <a16:creationId xmlns:a16="http://schemas.microsoft.com/office/drawing/2014/main" id="{A4FE008F-0644-407A-A8C9-745EC152CA2E}"/>
              </a:ext>
            </a:extLst>
          </p:cNvPr>
          <p:cNvSpPr>
            <a:spLocks noGrp="1"/>
          </p:cNvSpPr>
          <p:nvPr>
            <p:ph sz="quarter" idx="1"/>
          </p:nvPr>
        </p:nvSpPr>
        <p:spPr>
          <a:xfrm>
            <a:off x="1676276" y="1447800"/>
            <a:ext cx="8130745" cy="2144512"/>
          </a:xfrm>
        </p:spPr>
        <p:txBody>
          <a:bodyPr/>
          <a:lstStyle/>
          <a:p>
            <a:pPr marL="0" indent="0">
              <a:buNone/>
            </a:pPr>
            <a:r>
              <a:rPr lang="en-US" sz="2800" b="1" dirty="0">
                <a:solidFill>
                  <a:srgbClr val="006AB0"/>
                </a:solidFill>
              </a:rPr>
              <a:t>Chapter 3: Tools and Resources for Staffing </a:t>
            </a:r>
            <a:br>
              <a:rPr lang="en-US" sz="2800" b="1" dirty="0">
                <a:solidFill>
                  <a:srgbClr val="006AB0"/>
                </a:solidFill>
              </a:rPr>
            </a:br>
            <a:r>
              <a:rPr lang="en-US" sz="2800" b="1" dirty="0">
                <a:solidFill>
                  <a:srgbClr val="006AB0"/>
                </a:solidFill>
              </a:rPr>
              <a:t>and Supporting an English Learner Program</a:t>
            </a:r>
            <a:endParaRPr lang="en-US" sz="2800" dirty="0">
              <a:solidFill>
                <a:srgbClr val="006AB0"/>
              </a:solidFill>
            </a:endParaRPr>
          </a:p>
        </p:txBody>
      </p:sp>
      <p:pic>
        <p:nvPicPr>
          <p:cNvPr id="7" name="Picture 6"/>
          <p:cNvPicPr>
            <a:picLocks noChangeAspect="1"/>
          </p:cNvPicPr>
          <p:nvPr/>
        </p:nvPicPr>
        <p:blipFill rotWithShape="1">
          <a:blip r:embed="rId4"/>
          <a:srcRect l="673" t="9840"/>
          <a:stretch/>
        </p:blipFill>
        <p:spPr>
          <a:xfrm>
            <a:off x="0" y="2526224"/>
            <a:ext cx="9144000" cy="3874576"/>
          </a:xfrm>
          <a:prstGeom prst="rect">
            <a:avLst/>
          </a:prstGeom>
        </p:spPr>
      </p:pic>
    </p:spTree>
    <p:extLst>
      <p:ext uri="{BB962C8B-B14F-4D97-AF65-F5344CB8AC3E}">
        <p14:creationId xmlns:p14="http://schemas.microsoft.com/office/powerpoint/2010/main" val="208957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D6187D0-4680-448C-B69C-09EE7CA6D8C4}"/>
              </a:ext>
            </a:extLst>
          </p:cNvPr>
          <p:cNvSpPr txBox="1">
            <a:spLocks/>
          </p:cNvSpPr>
          <p:nvPr/>
        </p:nvSpPr>
        <p:spPr>
          <a:xfrm>
            <a:off x="381000" y="2748734"/>
            <a:ext cx="8382000" cy="3575866"/>
          </a:xfrm>
          <a:prstGeom prst="rect">
            <a:avLst/>
          </a:prstGeom>
          <a:solidFill>
            <a:srgbClr val="006AB0"/>
          </a:solidFill>
          <a:ln>
            <a:noFill/>
          </a:ln>
        </p:spPr>
        <p:txBody>
          <a:bodyPr lIns="182880" tIns="91440" rIns="182880" bIns="91440"/>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1" indent="0" defTabSz="914400" fontAlgn="auto">
              <a:spcBef>
                <a:spcPts val="0"/>
              </a:spcBef>
              <a:spcAft>
                <a:spcPts val="600"/>
              </a:spcAft>
              <a:buClr>
                <a:schemeClr val="bg1"/>
              </a:buClr>
              <a:buNone/>
            </a:pPr>
            <a:r>
              <a:rPr lang="en-US" sz="2900" b="1" dirty="0">
                <a:solidFill>
                  <a:schemeClr val="bg1"/>
                </a:solidFill>
              </a:rPr>
              <a:t>KEY POINTS:</a:t>
            </a:r>
          </a:p>
          <a:p>
            <a:pPr marL="342900" indent="-342900" defTabSz="914400" fontAlgn="auto">
              <a:spcBef>
                <a:spcPts val="0"/>
              </a:spcBef>
              <a:spcAft>
                <a:spcPts val="0"/>
              </a:spcAft>
              <a:buClr>
                <a:schemeClr val="bg1"/>
              </a:buClr>
              <a:buFont typeface="Arial" panose="020B0604020202020204" pitchFamily="34" charset="0"/>
              <a:buChar char="•"/>
            </a:pPr>
            <a:r>
              <a:rPr lang="en-US" sz="2000" b="1" dirty="0">
                <a:solidFill>
                  <a:schemeClr val="bg1"/>
                </a:solidFill>
              </a:rPr>
              <a:t>Districts must provide the personnel necessary to effectively implement </a:t>
            </a:r>
            <a:br>
              <a:rPr lang="en-US" sz="2000" b="1" dirty="0">
                <a:solidFill>
                  <a:schemeClr val="bg1"/>
                </a:solidFill>
              </a:rPr>
            </a:br>
            <a:r>
              <a:rPr lang="en-US" sz="2000" b="1" dirty="0">
                <a:solidFill>
                  <a:schemeClr val="bg1"/>
                </a:solidFill>
              </a:rPr>
              <a:t>EL programs, including:</a:t>
            </a:r>
          </a:p>
          <a:p>
            <a:pPr marL="682625" lvl="2" indent="-342900">
              <a:buClr>
                <a:schemeClr val="bg1"/>
              </a:buClr>
              <a:buFont typeface="Arial" panose="020B0604020202020204" pitchFamily="34" charset="0"/>
              <a:buChar char="•"/>
            </a:pPr>
            <a:r>
              <a:rPr lang="en-US" sz="2000" b="1" dirty="0">
                <a:solidFill>
                  <a:schemeClr val="bg1"/>
                </a:solidFill>
              </a:rPr>
              <a:t>Teachers qualified to provide EL services</a:t>
            </a:r>
          </a:p>
          <a:p>
            <a:pPr marL="682625" lvl="2" indent="-342900">
              <a:buClr>
                <a:schemeClr val="bg1"/>
              </a:buClr>
              <a:buFont typeface="Arial" panose="020B0604020202020204" pitchFamily="34" charset="0"/>
              <a:buChar char="•"/>
            </a:pPr>
            <a:r>
              <a:rPr lang="en-US" sz="2000" b="1" dirty="0">
                <a:solidFill>
                  <a:schemeClr val="bg1"/>
                </a:solidFill>
              </a:rPr>
              <a:t>Core-content teachers highly qualified in their field and trained to support EL students</a:t>
            </a:r>
          </a:p>
          <a:p>
            <a:pPr marL="682625" lvl="2" indent="-342900">
              <a:buClr>
                <a:schemeClr val="bg1"/>
              </a:buClr>
              <a:buFont typeface="Arial" panose="020B0604020202020204" pitchFamily="34" charset="0"/>
              <a:buChar char="•"/>
            </a:pPr>
            <a:r>
              <a:rPr lang="en-US" sz="2000" b="1" dirty="0">
                <a:solidFill>
                  <a:schemeClr val="bg1"/>
                </a:solidFill>
              </a:rPr>
              <a:t>Trained administrators who can evaluate these teachers</a:t>
            </a:r>
          </a:p>
          <a:p>
            <a:pPr marL="342900" indent="-342900">
              <a:buClr>
                <a:schemeClr val="bg1"/>
              </a:buClr>
              <a:buFont typeface="Arial" panose="020B0604020202020204" pitchFamily="34" charset="0"/>
              <a:buChar char="•"/>
            </a:pPr>
            <a:r>
              <a:rPr lang="en-US" sz="2000" b="1" dirty="0">
                <a:solidFill>
                  <a:schemeClr val="bg1"/>
                </a:solidFill>
              </a:rPr>
              <a:t>Districts must provide professional development and follow-up training to prepare teachers and administrators to implement their EL programs.</a:t>
            </a:r>
            <a:endParaRPr lang="en-US" sz="2400" b="1"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400" b="1"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400" b="1"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400" b="1" dirty="0">
              <a:solidFill>
                <a:schemeClr val="bg1"/>
              </a:solidFill>
            </a:endParaRPr>
          </a:p>
        </p:txBody>
      </p:sp>
      <p:sp>
        <p:nvSpPr>
          <p:cNvPr id="11" name="Title 1">
            <a:extLst>
              <a:ext uri="{FF2B5EF4-FFF2-40B4-BE49-F238E27FC236}">
                <a16:creationId xmlns:a16="http://schemas.microsoft.com/office/drawing/2014/main" id="{8525AA7C-2A90-43FA-95E1-BD65A27C29DD}"/>
              </a:ext>
            </a:extLst>
          </p:cNvPr>
          <p:cNvSpPr>
            <a:spLocks noGrp="1"/>
          </p:cNvSpPr>
          <p:nvPr>
            <p:ph type="title"/>
          </p:nvPr>
        </p:nvSpPr>
        <p:spPr>
          <a:xfrm>
            <a:off x="1682734" y="762000"/>
            <a:ext cx="8153400" cy="990600"/>
          </a:xfrm>
        </p:spPr>
        <p:txBody>
          <a:bodyPr>
            <a:normAutofit fontScale="90000"/>
          </a:bodyPr>
          <a:lstStyle/>
          <a:p>
            <a:r>
              <a:rPr lang="en-US" sz="4900" dirty="0"/>
              <a:t>English Learner Tool Kit</a:t>
            </a:r>
            <a:r>
              <a:rPr lang="en-US" b="1" dirty="0">
                <a:solidFill>
                  <a:srgbClr val="B7DB57"/>
                </a:solidFill>
              </a:rPr>
              <a:t/>
            </a:r>
            <a:br>
              <a:rPr lang="en-US" b="1" dirty="0">
                <a:solidFill>
                  <a:srgbClr val="B7DB57"/>
                </a:solidFill>
              </a:rPr>
            </a:br>
            <a:r>
              <a:rPr lang="en-US" sz="2200" b="1" dirty="0">
                <a:solidFill>
                  <a:srgbClr val="B7DB57"/>
                </a:solidFill>
              </a:rPr>
              <a:t/>
            </a:r>
            <a:br>
              <a:rPr lang="en-US" sz="2200" b="1" dirty="0">
                <a:solidFill>
                  <a:srgbClr val="B7DB57"/>
                </a:solidFill>
              </a:rPr>
            </a:br>
            <a:endParaRPr lang="en-US" sz="2200" dirty="0">
              <a:solidFill>
                <a:srgbClr val="B7DB57"/>
              </a:solidFill>
            </a:endParaRPr>
          </a:p>
        </p:txBody>
      </p:sp>
      <p:sp>
        <p:nvSpPr>
          <p:cNvPr id="5" name="Content Placeholder 4">
            <a:extLst>
              <a:ext uri="{FF2B5EF4-FFF2-40B4-BE49-F238E27FC236}">
                <a16:creationId xmlns:a16="http://schemas.microsoft.com/office/drawing/2014/main" id="{7D594555-B10A-41F6-A05C-1F242CF8D0CA}"/>
              </a:ext>
            </a:extLst>
          </p:cNvPr>
          <p:cNvSpPr>
            <a:spLocks noGrp="1"/>
          </p:cNvSpPr>
          <p:nvPr>
            <p:ph sz="quarter" idx="1"/>
          </p:nvPr>
        </p:nvSpPr>
        <p:spPr>
          <a:xfrm>
            <a:off x="1672464" y="1447800"/>
            <a:ext cx="8141015" cy="1300934"/>
          </a:xfrm>
        </p:spPr>
        <p:txBody>
          <a:bodyPr/>
          <a:lstStyle/>
          <a:p>
            <a:pPr marL="0" indent="0">
              <a:buNone/>
            </a:pPr>
            <a:r>
              <a:rPr lang="en-US" sz="2800" b="1" dirty="0">
                <a:solidFill>
                  <a:srgbClr val="006AB0"/>
                </a:solidFill>
              </a:rPr>
              <a:t>Chapter 3: Tools and Resources for Staffing </a:t>
            </a:r>
            <a:br>
              <a:rPr lang="en-US" sz="2800" b="1" dirty="0">
                <a:solidFill>
                  <a:srgbClr val="006AB0"/>
                </a:solidFill>
              </a:rPr>
            </a:br>
            <a:r>
              <a:rPr lang="en-US" sz="2800" b="1" dirty="0">
                <a:solidFill>
                  <a:srgbClr val="006AB0"/>
                </a:solidFill>
              </a:rPr>
              <a:t>and Supporting an English Learner Program</a:t>
            </a:r>
            <a:endParaRPr lang="en-US" sz="2800" dirty="0">
              <a:solidFill>
                <a:srgbClr val="006AB0"/>
              </a:solidFill>
            </a:endParaRPr>
          </a:p>
          <a:p>
            <a:endParaRPr lang="en-US" dirty="0"/>
          </a:p>
        </p:txBody>
      </p:sp>
      <p:sp>
        <p:nvSpPr>
          <p:cNvPr id="7" name="Slide Number Placeholder 6">
            <a:extLst>
              <a:ext uri="{FF2B5EF4-FFF2-40B4-BE49-F238E27FC236}">
                <a16:creationId xmlns:a16="http://schemas.microsoft.com/office/drawing/2014/main" id="{40A9385C-087C-494F-AC97-94720519FEF4}"/>
              </a:ext>
            </a:extLst>
          </p:cNvPr>
          <p:cNvSpPr>
            <a:spLocks noGrp="1"/>
          </p:cNvSpPr>
          <p:nvPr>
            <p:ph type="sldNum" sz="quarter" idx="12"/>
          </p:nvPr>
        </p:nvSpPr>
        <p:spPr/>
        <p:txBody>
          <a:bodyPr/>
          <a:lstStyle/>
          <a:p>
            <a:pPr>
              <a:defRPr/>
            </a:pPr>
            <a:fld id="{8298C9BD-93FD-4762-82A1-52C817A4AA67}" type="slidenum">
              <a:rPr lang="fr-CA" smtClean="0">
                <a:solidFill>
                  <a:srgbClr val="898989"/>
                </a:solidFill>
              </a:rPr>
              <a:pPr>
                <a:defRPr/>
              </a:pPr>
              <a:t>11</a:t>
            </a:fld>
            <a:endParaRPr lang="fr-CA" dirty="0">
              <a:solidFill>
                <a:srgbClr val="898989"/>
              </a:solidFill>
            </a:endParaRPr>
          </a:p>
        </p:txBody>
      </p:sp>
      <p:pic>
        <p:nvPicPr>
          <p:cNvPr id="18" name="Picture 17">
            <a:extLst>
              <a:ext uri="{FF2B5EF4-FFF2-40B4-BE49-F238E27FC236}">
                <a16:creationId xmlns:a16="http://schemas.microsoft.com/office/drawing/2014/main" id="{6CF128CE-899D-4E40-826C-593F9FD53043}"/>
              </a:ext>
            </a:extLst>
          </p:cNvPr>
          <p:cNvPicPr>
            <a:picLocks noChangeAspect="1"/>
          </p:cNvPicPr>
          <p:nvPr/>
        </p:nvPicPr>
        <p:blipFill>
          <a:blip r:embed="rId3"/>
          <a:stretch>
            <a:fillRect/>
          </a:stretch>
        </p:blipFill>
        <p:spPr>
          <a:xfrm>
            <a:off x="533400" y="762000"/>
            <a:ext cx="1161020" cy="1148534"/>
          </a:xfrm>
          <a:prstGeom prst="rect">
            <a:avLst/>
          </a:prstGeom>
        </p:spPr>
      </p:pic>
    </p:spTree>
    <p:extLst>
      <p:ext uri="{BB962C8B-B14F-4D97-AF65-F5344CB8AC3E}">
        <p14:creationId xmlns:p14="http://schemas.microsoft.com/office/powerpoint/2010/main" val="328252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4">
            <a:extLst>
              <a:ext uri="{FF2B5EF4-FFF2-40B4-BE49-F238E27FC236}">
                <a16:creationId xmlns:a16="http://schemas.microsoft.com/office/drawing/2014/main" id="{FD6187D0-4680-448C-B69C-09EE7CA6D8C4}"/>
              </a:ext>
            </a:extLst>
          </p:cNvPr>
          <p:cNvSpPr txBox="1">
            <a:spLocks/>
          </p:cNvSpPr>
          <p:nvPr/>
        </p:nvSpPr>
        <p:spPr>
          <a:xfrm>
            <a:off x="381000" y="2743200"/>
            <a:ext cx="8382000" cy="3733800"/>
          </a:xfrm>
          <a:prstGeom prst="rect">
            <a:avLst/>
          </a:prstGeom>
          <a:solidFill>
            <a:srgbClr val="006AB0"/>
          </a:solidFill>
          <a:ln>
            <a:noFill/>
          </a:ln>
        </p:spPr>
        <p:txBody>
          <a:bodyPr lIns="182880" tIns="91440" bIns="91440"/>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lvl="1" indent="0" defTabSz="914400" fontAlgn="auto">
              <a:spcBef>
                <a:spcPts val="0"/>
              </a:spcBef>
              <a:spcAft>
                <a:spcPts val="600"/>
              </a:spcAft>
              <a:buClr>
                <a:schemeClr val="bg1"/>
              </a:buClr>
              <a:buNone/>
            </a:pPr>
            <a:r>
              <a:rPr lang="en-US" sz="2900" b="1" dirty="0">
                <a:solidFill>
                  <a:schemeClr val="bg1"/>
                </a:solidFill>
              </a:rPr>
              <a:t>KEY POINTS:</a:t>
            </a:r>
          </a:p>
          <a:p>
            <a:pPr marL="342900" indent="-342900">
              <a:spcBef>
                <a:spcPts val="0"/>
              </a:spcBef>
              <a:buClr>
                <a:schemeClr val="bg1"/>
              </a:buClr>
              <a:buFont typeface="Arial" panose="020B0604020202020204" pitchFamily="34" charset="0"/>
              <a:buChar char="•"/>
            </a:pPr>
            <a:r>
              <a:rPr lang="en-US" sz="2200" b="1" dirty="0">
                <a:solidFill>
                  <a:schemeClr val="bg1"/>
                </a:solidFill>
              </a:rPr>
              <a:t>Districts must ensure that EL program evaluators are adequately trained to determine whether EL teachers are using effective classroom practices to support students and meet EL program objectives.</a:t>
            </a:r>
          </a:p>
          <a:p>
            <a:pPr marL="342900" indent="-342900" defTabSz="914400" fontAlgn="auto">
              <a:spcBef>
                <a:spcPts val="0"/>
              </a:spcBef>
              <a:spcAft>
                <a:spcPts val="600"/>
              </a:spcAft>
              <a:buClr>
                <a:schemeClr val="bg1"/>
              </a:buClr>
              <a:buFont typeface="Arial" panose="020B0604020202020204" pitchFamily="34" charset="0"/>
              <a:buChar char="•"/>
            </a:pPr>
            <a:r>
              <a:rPr lang="en-US" sz="2200" b="1" dirty="0">
                <a:solidFill>
                  <a:schemeClr val="bg1"/>
                </a:solidFill>
              </a:rPr>
              <a:t>States must ensure that districts have qualified teachers and administrators for their EL programs.</a:t>
            </a:r>
          </a:p>
          <a:p>
            <a:pPr marL="342900" indent="-342900" defTabSz="914400" fontAlgn="auto">
              <a:spcBef>
                <a:spcPts val="0"/>
              </a:spcBef>
              <a:spcAft>
                <a:spcPts val="600"/>
              </a:spcAft>
              <a:buClr>
                <a:schemeClr val="bg1"/>
              </a:buClr>
              <a:buFont typeface="Arial" panose="020B0604020202020204" pitchFamily="34" charset="0"/>
              <a:buChar char="•"/>
            </a:pPr>
            <a:r>
              <a:rPr lang="en-US" sz="2200" b="1" dirty="0">
                <a:solidFill>
                  <a:schemeClr val="bg1"/>
                </a:solidFill>
              </a:rPr>
              <a:t>Districts must provide necessary resources to support EL programs, including adequate and appropriate materials</a:t>
            </a:r>
            <a:r>
              <a:rPr lang="en-US" sz="2200" dirty="0">
                <a:solidFill>
                  <a:schemeClr val="bg1"/>
                </a:solidFill>
              </a:rPr>
              <a:t>. </a:t>
            </a:r>
          </a:p>
          <a:p>
            <a:pPr defTabSz="914400" fontAlgn="auto">
              <a:spcBef>
                <a:spcPts val="0"/>
              </a:spcBef>
              <a:spcAft>
                <a:spcPts val="600"/>
              </a:spcAft>
              <a:buClr>
                <a:schemeClr val="bg1"/>
              </a:buClr>
              <a:buFont typeface="Arial" panose="020B0604020202020204" pitchFamily="34" charset="0"/>
              <a:buChar char="•"/>
            </a:pPr>
            <a:endParaRPr lang="en-US" sz="2400"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400"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700" b="1"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700" b="1" dirty="0">
              <a:solidFill>
                <a:schemeClr val="bg1"/>
              </a:solidFill>
            </a:endParaRPr>
          </a:p>
          <a:p>
            <a:pPr lvl="1" defTabSz="914400" fontAlgn="auto">
              <a:spcBef>
                <a:spcPts val="0"/>
              </a:spcBef>
              <a:spcAft>
                <a:spcPts val="600"/>
              </a:spcAft>
              <a:buClr>
                <a:schemeClr val="bg1"/>
              </a:buClr>
              <a:buFont typeface="Arial" panose="020B0604020202020204" pitchFamily="34" charset="0"/>
              <a:buChar char="•"/>
            </a:pPr>
            <a:endParaRPr lang="en-US" sz="2700" b="1" dirty="0">
              <a:solidFill>
                <a:schemeClr val="bg1"/>
              </a:solidFill>
            </a:endParaRPr>
          </a:p>
        </p:txBody>
      </p:sp>
      <p:sp>
        <p:nvSpPr>
          <p:cNvPr id="11" name="Title 1">
            <a:extLst>
              <a:ext uri="{FF2B5EF4-FFF2-40B4-BE49-F238E27FC236}">
                <a16:creationId xmlns:a16="http://schemas.microsoft.com/office/drawing/2014/main" id="{B2CEE2E5-DA30-4E52-811A-DFDC0D140219}"/>
              </a:ext>
            </a:extLst>
          </p:cNvPr>
          <p:cNvSpPr>
            <a:spLocks noGrp="1"/>
          </p:cNvSpPr>
          <p:nvPr>
            <p:ph type="title"/>
          </p:nvPr>
        </p:nvSpPr>
        <p:spPr>
          <a:xfrm>
            <a:off x="1672402" y="762000"/>
            <a:ext cx="8153400" cy="990600"/>
          </a:xfrm>
        </p:spPr>
        <p:txBody>
          <a:bodyPr>
            <a:normAutofit fontScale="90000"/>
          </a:bodyPr>
          <a:lstStyle/>
          <a:p>
            <a:r>
              <a:rPr lang="en-US" sz="4900" dirty="0"/>
              <a:t>English Learner Tool Kit</a:t>
            </a:r>
            <a:r>
              <a:rPr lang="en-US" b="1" dirty="0">
                <a:solidFill>
                  <a:srgbClr val="B7DB57"/>
                </a:solidFill>
              </a:rPr>
              <a:t/>
            </a:r>
            <a:br>
              <a:rPr lang="en-US" b="1" dirty="0">
                <a:solidFill>
                  <a:srgbClr val="B7DB57"/>
                </a:solidFill>
              </a:rPr>
            </a:br>
            <a:r>
              <a:rPr lang="en-US" sz="2200" b="1" dirty="0">
                <a:solidFill>
                  <a:srgbClr val="B7DB57"/>
                </a:solidFill>
              </a:rPr>
              <a:t/>
            </a:r>
            <a:br>
              <a:rPr lang="en-US" sz="2200" b="1" dirty="0">
                <a:solidFill>
                  <a:srgbClr val="B7DB57"/>
                </a:solidFill>
              </a:rPr>
            </a:br>
            <a:endParaRPr lang="en-US" sz="2200" dirty="0">
              <a:solidFill>
                <a:srgbClr val="B7DB57"/>
              </a:solidFill>
            </a:endParaRPr>
          </a:p>
        </p:txBody>
      </p:sp>
      <p:sp>
        <p:nvSpPr>
          <p:cNvPr id="7" name="Content Placeholder 6">
            <a:extLst>
              <a:ext uri="{FF2B5EF4-FFF2-40B4-BE49-F238E27FC236}">
                <a16:creationId xmlns:a16="http://schemas.microsoft.com/office/drawing/2014/main" id="{C0B4D99E-3C93-480C-9E69-FE0FC11CE02E}"/>
              </a:ext>
            </a:extLst>
          </p:cNvPr>
          <p:cNvSpPr>
            <a:spLocks noGrp="1"/>
          </p:cNvSpPr>
          <p:nvPr>
            <p:ph sz="quarter" idx="1"/>
          </p:nvPr>
        </p:nvSpPr>
        <p:spPr>
          <a:xfrm>
            <a:off x="1662132" y="1447800"/>
            <a:ext cx="8141015" cy="1295400"/>
          </a:xfrm>
        </p:spPr>
        <p:txBody>
          <a:bodyPr/>
          <a:lstStyle/>
          <a:p>
            <a:pPr marL="0" indent="0">
              <a:buNone/>
            </a:pPr>
            <a:r>
              <a:rPr lang="en-US" sz="2800" b="1" dirty="0">
                <a:solidFill>
                  <a:srgbClr val="006AB0"/>
                </a:solidFill>
              </a:rPr>
              <a:t>Chapter 3: Tools and Resources for Staffing </a:t>
            </a:r>
            <a:br>
              <a:rPr lang="en-US" sz="2800" b="1" dirty="0">
                <a:solidFill>
                  <a:srgbClr val="006AB0"/>
                </a:solidFill>
              </a:rPr>
            </a:br>
            <a:r>
              <a:rPr lang="en-US" sz="2800" b="1" dirty="0">
                <a:solidFill>
                  <a:srgbClr val="006AB0"/>
                </a:solidFill>
              </a:rPr>
              <a:t>and Supporting an English Learner Program</a:t>
            </a:r>
            <a:endParaRPr lang="en-US" sz="2800" dirty="0">
              <a:solidFill>
                <a:srgbClr val="006AB0"/>
              </a:solidFill>
            </a:endParaRPr>
          </a:p>
          <a:p>
            <a:endParaRPr lang="en-US" dirty="0"/>
          </a:p>
        </p:txBody>
      </p:sp>
      <p:sp>
        <p:nvSpPr>
          <p:cNvPr id="13" name="Slide Number Placeholder 12">
            <a:extLst>
              <a:ext uri="{FF2B5EF4-FFF2-40B4-BE49-F238E27FC236}">
                <a16:creationId xmlns:a16="http://schemas.microsoft.com/office/drawing/2014/main" id="{73EBC1E5-E195-41DE-9BD3-950FDDB12E78}"/>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12</a:t>
            </a:fld>
            <a:endParaRPr lang="fr-CA" dirty="0">
              <a:solidFill>
                <a:prstClr val="black">
                  <a:tint val="75000"/>
                </a:prstClr>
              </a:solidFill>
            </a:endParaRPr>
          </a:p>
        </p:txBody>
      </p:sp>
      <p:pic>
        <p:nvPicPr>
          <p:cNvPr id="14" name="Picture 13">
            <a:extLst>
              <a:ext uri="{FF2B5EF4-FFF2-40B4-BE49-F238E27FC236}">
                <a16:creationId xmlns:a16="http://schemas.microsoft.com/office/drawing/2014/main" id="{52A8C261-C3AF-45F2-8A28-6C1F5BDE78F2}"/>
              </a:ext>
            </a:extLst>
          </p:cNvPr>
          <p:cNvPicPr>
            <a:picLocks noChangeAspect="1"/>
          </p:cNvPicPr>
          <p:nvPr/>
        </p:nvPicPr>
        <p:blipFill>
          <a:blip r:embed="rId3"/>
          <a:stretch>
            <a:fillRect/>
          </a:stretch>
        </p:blipFill>
        <p:spPr>
          <a:xfrm>
            <a:off x="533400" y="762000"/>
            <a:ext cx="1161020" cy="1148534"/>
          </a:xfrm>
          <a:prstGeom prst="rect">
            <a:avLst/>
          </a:prstGeom>
        </p:spPr>
      </p:pic>
    </p:spTree>
    <p:extLst>
      <p:ext uri="{BB962C8B-B14F-4D97-AF65-F5344CB8AC3E}">
        <p14:creationId xmlns:p14="http://schemas.microsoft.com/office/powerpoint/2010/main" val="114875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300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Effect transition="in" filter="fade">
                                      <p:cBhvr>
                                        <p:cTn id="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Checklist for Supporting an </a:t>
            </a:r>
            <a:br>
              <a:rPr lang="en-US" sz="4900" dirty="0"/>
            </a:br>
            <a:r>
              <a:rPr lang="en-US" sz="4900" dirty="0"/>
              <a:t>English Learner Program</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b="1" dirty="0"/>
              <a:t>Qualified teachers: </a:t>
            </a:r>
          </a:p>
          <a:p>
            <a:r>
              <a:rPr lang="en-US" sz="2400" dirty="0"/>
              <a:t>Do all EL program, core-content, and special education teachers who instruct ELs have the appropriate certification, licensure, or training to teach ELs? If not, are they working to obtain the appropriate credentials? </a:t>
            </a:r>
          </a:p>
          <a:p>
            <a:r>
              <a:rPr lang="en-US" sz="2400" dirty="0"/>
              <a:t>Does the state education agency (SEA) provide guidance and monitor whether local education agencies (LEAs) have educators qualified to teach ELs? </a:t>
            </a:r>
          </a:p>
          <a:p>
            <a:r>
              <a:rPr lang="en-US" sz="2400" dirty="0"/>
              <a:t>Do all EL teachers demonstrate the necessary skills to effectively implement the LEA’s EL program? </a:t>
            </a:r>
          </a:p>
        </p:txBody>
      </p:sp>
      <p:sp>
        <p:nvSpPr>
          <p:cNvPr id="3" name="Slide Number Placeholder 2">
            <a:extLst>
              <a:ext uri="{FF2B5EF4-FFF2-40B4-BE49-F238E27FC236}">
                <a16:creationId xmlns:a16="http://schemas.microsoft.com/office/drawing/2014/main" id="{37B80B60-B708-4465-9475-B39F22AF8252}"/>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13</a:t>
            </a:fld>
            <a:endParaRPr lang="fr-CA" dirty="0">
              <a:solidFill>
                <a:prstClr val="black">
                  <a:tint val="75000"/>
                </a:prstClr>
              </a:solidFill>
            </a:endParaRPr>
          </a:p>
        </p:txBody>
      </p:sp>
    </p:spTree>
    <p:extLst>
      <p:ext uri="{BB962C8B-B14F-4D97-AF65-F5344CB8AC3E}">
        <p14:creationId xmlns:p14="http://schemas.microsoft.com/office/powerpoint/2010/main" val="37146459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Checklist for Supporting an </a:t>
            </a:r>
            <a:br>
              <a:rPr lang="en-US" sz="4900" dirty="0"/>
            </a:br>
            <a:r>
              <a:rPr lang="en-US" sz="4900" dirty="0"/>
              <a:t>English Learner Program</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b="1" dirty="0"/>
              <a:t>Qualified teachers: </a:t>
            </a:r>
          </a:p>
          <a:p>
            <a:r>
              <a:rPr lang="en-US" sz="2400" dirty="0"/>
              <a:t>Does the LEA or SEA provide supplemental professional development, when necessary, to support EL program implementation? </a:t>
            </a:r>
          </a:p>
          <a:p>
            <a:r>
              <a:rPr lang="en-US" sz="2400" dirty="0"/>
              <a:t>Do all EL program, core-content, and special education educators who teach ELs with disabilities receive professional development specifically focused on teaching dually identified ELs?</a:t>
            </a:r>
          </a:p>
        </p:txBody>
      </p:sp>
      <p:sp>
        <p:nvSpPr>
          <p:cNvPr id="3" name="Slide Number Placeholder 2">
            <a:extLst>
              <a:ext uri="{FF2B5EF4-FFF2-40B4-BE49-F238E27FC236}">
                <a16:creationId xmlns:a16="http://schemas.microsoft.com/office/drawing/2014/main" id="{C1B72B12-99DC-4017-8C48-9C9B181A6D4B}"/>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14</a:t>
            </a:fld>
            <a:endParaRPr lang="fr-CA" dirty="0">
              <a:solidFill>
                <a:prstClr val="black">
                  <a:tint val="75000"/>
                </a:prstClr>
              </a:solidFill>
            </a:endParaRPr>
          </a:p>
        </p:txBody>
      </p:sp>
    </p:spTree>
    <p:extLst>
      <p:ext uri="{BB962C8B-B14F-4D97-AF65-F5344CB8AC3E}">
        <p14:creationId xmlns:p14="http://schemas.microsoft.com/office/powerpoint/2010/main" val="29062109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Checklist for Supporting an </a:t>
            </a:r>
            <a:br>
              <a:rPr lang="en-US" sz="4900" dirty="0"/>
            </a:br>
            <a:r>
              <a:rPr lang="en-US" sz="4900" dirty="0"/>
              <a:t>English Learner Program</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b="1" dirty="0"/>
              <a:t>Adequate number of qualified EL staff: </a:t>
            </a:r>
          </a:p>
          <a:p>
            <a:r>
              <a:rPr lang="en-US" sz="2300" dirty="0"/>
              <a:t>Are the LEA’s EL services staffed with adequately trained, qualified English as a second language (ESL), bilingual, core-content, and special education teachers to meet ELs’ language and content needs? </a:t>
            </a:r>
          </a:p>
          <a:p>
            <a:r>
              <a:rPr lang="en-US" sz="2300" dirty="0"/>
              <a:t>Are EL program evaluations (principals or other administrative staff) certified and sufficiently trained in EL strategies to meaningfully evaluate EL teachers?</a:t>
            </a:r>
          </a:p>
          <a:p>
            <a:r>
              <a:rPr lang="en-US" sz="2300" dirty="0"/>
              <a:t>Are </a:t>
            </a:r>
            <a:r>
              <a:rPr lang="en-US" sz="2300" spc="-30" dirty="0"/>
              <a:t>paraprofessionals adequately trained to support ELs, and are they working under the direct supervision of a qualified teacher?</a:t>
            </a:r>
          </a:p>
        </p:txBody>
      </p:sp>
      <p:sp>
        <p:nvSpPr>
          <p:cNvPr id="3" name="Slide Number Placeholder 2">
            <a:extLst>
              <a:ext uri="{FF2B5EF4-FFF2-40B4-BE49-F238E27FC236}">
                <a16:creationId xmlns:a16="http://schemas.microsoft.com/office/drawing/2014/main" id="{CCCB7AAC-03A9-4D87-B24A-F3FE13F51478}"/>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15</a:t>
            </a:fld>
            <a:endParaRPr lang="fr-CA" dirty="0">
              <a:solidFill>
                <a:prstClr val="black">
                  <a:tint val="75000"/>
                </a:prstClr>
              </a:solidFill>
            </a:endParaRPr>
          </a:p>
        </p:txBody>
      </p:sp>
    </p:spTree>
    <p:extLst>
      <p:ext uri="{BB962C8B-B14F-4D97-AF65-F5344CB8AC3E}">
        <p14:creationId xmlns:p14="http://schemas.microsoft.com/office/powerpoint/2010/main" val="23835855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900" dirty="0"/>
              <a:t>Checklist for Supporting an </a:t>
            </a:r>
            <a:br>
              <a:rPr lang="en-US" sz="4900" dirty="0"/>
            </a:br>
            <a:r>
              <a:rPr lang="en-US" sz="4900" dirty="0"/>
              <a:t>English Learner Program</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b="1" dirty="0"/>
              <a:t>Adequate resources for an EL program: </a:t>
            </a:r>
          </a:p>
          <a:p>
            <a:r>
              <a:rPr lang="en-US" sz="2400" dirty="0"/>
              <a:t>Does the LEA provide sufficient and appropriate materials for the following:</a:t>
            </a:r>
          </a:p>
          <a:p>
            <a:pPr lvl="1"/>
            <a:r>
              <a:rPr lang="en-US" sz="2100" dirty="0"/>
              <a:t>EL students at all levels of English language proficiency?</a:t>
            </a:r>
          </a:p>
          <a:p>
            <a:pPr lvl="1"/>
            <a:r>
              <a:rPr lang="en-US" sz="2100" dirty="0"/>
              <a:t>Students at all grade levels?</a:t>
            </a:r>
          </a:p>
          <a:p>
            <a:pPr lvl="1"/>
            <a:r>
              <a:rPr lang="en-US" sz="2100" dirty="0"/>
              <a:t>Each separate EL program (i.e., supporting ELs who speak different primary languages)?</a:t>
            </a:r>
          </a:p>
          <a:p>
            <a:r>
              <a:rPr lang="en-US" sz="2400" dirty="0"/>
              <a:t>Do the EL resources provide challenging academic content aligned with grade-level state content standards? </a:t>
            </a:r>
          </a:p>
        </p:txBody>
      </p:sp>
      <p:sp>
        <p:nvSpPr>
          <p:cNvPr id="3" name="Slide Number Placeholder 2">
            <a:extLst>
              <a:ext uri="{FF2B5EF4-FFF2-40B4-BE49-F238E27FC236}">
                <a16:creationId xmlns:a16="http://schemas.microsoft.com/office/drawing/2014/main" id="{8337DE47-69B9-4EE5-B711-D1A345DA6034}"/>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16</a:t>
            </a:fld>
            <a:endParaRPr lang="fr-CA" dirty="0">
              <a:solidFill>
                <a:prstClr val="black">
                  <a:tint val="75000"/>
                </a:prstClr>
              </a:solidFill>
            </a:endParaRPr>
          </a:p>
        </p:txBody>
      </p:sp>
    </p:spTree>
    <p:extLst>
      <p:ext uri="{BB962C8B-B14F-4D97-AF65-F5344CB8AC3E}">
        <p14:creationId xmlns:p14="http://schemas.microsoft.com/office/powerpoint/2010/main" val="8170228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7" y="2526838"/>
            <a:ext cx="8537563" cy="759509"/>
          </a:xfrm>
        </p:spPr>
        <p:txBody>
          <a:bodyPr/>
          <a:lstStyle/>
          <a:p>
            <a:pPr algn="ctr"/>
            <a:r>
              <a:rPr lang="en-US" cap="none" dirty="0"/>
              <a:t>Illinois Requirements</a:t>
            </a:r>
          </a:p>
        </p:txBody>
      </p:sp>
    </p:spTree>
    <p:extLst>
      <p:ext uri="{BB962C8B-B14F-4D97-AF65-F5344CB8AC3E}">
        <p14:creationId xmlns:p14="http://schemas.microsoft.com/office/powerpoint/2010/main" val="707227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562095609"/>
              </p:ext>
            </p:extLst>
          </p:nvPr>
        </p:nvGraphicFramePr>
        <p:xfrm>
          <a:off x="713658" y="1691640"/>
          <a:ext cx="7845042" cy="640080"/>
        </p:xfrm>
        <a:graphic>
          <a:graphicData uri="http://schemas.openxmlformats.org/drawingml/2006/table">
            <a:tbl>
              <a:tblPr firstRow="1" bandRow="1">
                <a:tableStyleId>{5C22544A-7EE6-4342-B048-85BDC9FD1C3A}</a:tableStyleId>
              </a:tblPr>
              <a:tblGrid>
                <a:gridCol w="7845042">
                  <a:extLst>
                    <a:ext uri="{9D8B030D-6E8A-4147-A177-3AD203B41FA5}">
                      <a16:colId xmlns:a16="http://schemas.microsoft.com/office/drawing/2014/main" val="835632318"/>
                    </a:ext>
                  </a:extLst>
                </a:gridCol>
              </a:tblGrid>
              <a:tr h="327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latin typeface="+mn-lt"/>
                        </a:rPr>
                        <a:t>Professional Educator License</a:t>
                      </a:r>
                    </a:p>
                    <a:p>
                      <a:pPr algn="ctr"/>
                      <a:r>
                        <a:rPr lang="en-US" dirty="0"/>
                        <a:t>(PEL)</a:t>
                      </a:r>
                    </a:p>
                  </a:txBody>
                  <a:tcPr>
                    <a:solidFill>
                      <a:srgbClr val="17375E"/>
                    </a:solidFill>
                  </a:tcPr>
                </a:tc>
                <a:extLst>
                  <a:ext uri="{0D108BD9-81ED-4DB2-BD59-A6C34878D82A}">
                    <a16:rowId xmlns:a16="http://schemas.microsoft.com/office/drawing/2014/main" val="1835690590"/>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490545592"/>
              </p:ext>
            </p:extLst>
          </p:nvPr>
        </p:nvGraphicFramePr>
        <p:xfrm>
          <a:off x="716480" y="2416386"/>
          <a:ext cx="3807178" cy="3048000"/>
        </p:xfrm>
        <a:graphic>
          <a:graphicData uri="http://schemas.openxmlformats.org/drawingml/2006/table">
            <a:tbl>
              <a:tblPr firstRow="1" bandRow="1">
                <a:tableStyleId>{5C22544A-7EE6-4342-B048-85BDC9FD1C3A}</a:tableStyleId>
              </a:tblPr>
              <a:tblGrid>
                <a:gridCol w="3807178">
                  <a:extLst>
                    <a:ext uri="{9D8B030D-6E8A-4147-A177-3AD203B41FA5}">
                      <a16:colId xmlns:a16="http://schemas.microsoft.com/office/drawing/2014/main" val="343408669"/>
                    </a:ext>
                  </a:extLst>
                </a:gridCol>
              </a:tblGrid>
              <a:tr h="30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900" dirty="0"/>
                        <a:t>Endorsements</a:t>
                      </a:r>
                      <a:endParaRPr lang="en-US" sz="1900" b="1" dirty="0">
                        <a:latin typeface="+mn-lt"/>
                      </a:endParaRPr>
                    </a:p>
                  </a:txBody>
                  <a:tcPr/>
                </a:tc>
                <a:extLst>
                  <a:ext uri="{0D108BD9-81ED-4DB2-BD59-A6C34878D82A}">
                    <a16:rowId xmlns:a16="http://schemas.microsoft.com/office/drawing/2014/main" val="1449684221"/>
                  </a:ext>
                </a:extLst>
              </a:tr>
              <a:tr h="387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t>Administration</a:t>
                      </a:r>
                      <a:r>
                        <a:rPr lang="en-US" sz="1900" dirty="0"/>
                        <a:t> (K–12)</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latin typeface="+mn-lt"/>
                        </a:rPr>
                        <a:t>School Support Personnel </a:t>
                      </a:r>
                      <a:r>
                        <a:rPr lang="en-US" sz="1900" dirty="0">
                          <a:latin typeface="+mn-lt"/>
                        </a:rPr>
                        <a:t>(PK</a:t>
                      </a:r>
                      <a:r>
                        <a:rPr lang="en-US" sz="1900" dirty="0"/>
                        <a:t>–</a:t>
                      </a:r>
                      <a:r>
                        <a:rPr lang="en-US" sz="1900" dirty="0">
                          <a:latin typeface="+mn-lt"/>
                        </a:rPr>
                        <a:t>21)</a:t>
                      </a:r>
                    </a:p>
                  </a:txBody>
                  <a:tcPr/>
                </a:tc>
                <a:extLst>
                  <a:ext uri="{0D108BD9-81ED-4DB2-BD59-A6C34878D82A}">
                    <a16:rowId xmlns:a16="http://schemas.microsoft.com/office/drawing/2014/main" val="2035756893"/>
                  </a:ext>
                </a:extLst>
              </a:tr>
              <a:tr h="381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t>Early Childhood </a:t>
                      </a:r>
                      <a:r>
                        <a:rPr lang="en-US" sz="1900" dirty="0"/>
                        <a:t>(Birth–3)</a:t>
                      </a:r>
                      <a:endParaRPr lang="en-US" sz="1900" dirty="0">
                        <a:latin typeface="+mn-lt"/>
                      </a:endParaRPr>
                    </a:p>
                  </a:txBody>
                  <a:tcPr/>
                </a:tc>
                <a:extLst>
                  <a:ext uri="{0D108BD9-81ED-4DB2-BD59-A6C34878D82A}">
                    <a16:rowId xmlns:a16="http://schemas.microsoft.com/office/drawing/2014/main" val="1669883665"/>
                  </a:ext>
                </a:extLst>
              </a:tr>
              <a:tr h="7439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t>Elementary (K</a:t>
                      </a:r>
                      <a:r>
                        <a:rPr lang="en-US" sz="1900" dirty="0"/>
                        <a:t>–</a:t>
                      </a:r>
                      <a:r>
                        <a:rPr lang="en-US" sz="1900" b="1" dirty="0"/>
                        <a:t>9) Self-Contained</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t>Primary</a:t>
                      </a:r>
                      <a:r>
                        <a:rPr lang="en-US" sz="1900" baseline="0" dirty="0"/>
                        <a:t> (K</a:t>
                      </a:r>
                      <a:r>
                        <a:rPr lang="en-US" sz="1900" dirty="0"/>
                        <a:t>–</a:t>
                      </a:r>
                      <a:r>
                        <a:rPr lang="en-US" sz="1900" baseline="0" dirty="0"/>
                        <a:t>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aseline="0" dirty="0"/>
                        <a:t>Middle (5</a:t>
                      </a:r>
                      <a:r>
                        <a:rPr lang="en-US" sz="1900" dirty="0"/>
                        <a:t>–</a:t>
                      </a:r>
                      <a:r>
                        <a:rPr lang="en-US" sz="1900" baseline="0" dirty="0"/>
                        <a:t>8)</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aseline="0" dirty="0"/>
                        <a:t>Ninth-grade endorsement only</a:t>
                      </a:r>
                    </a:p>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sz="1900" b="1" baseline="0" dirty="0">
                          <a:latin typeface="+mn-lt"/>
                        </a:rPr>
                        <a:t>Elementary (1</a:t>
                      </a:r>
                      <a:r>
                        <a:rPr lang="en-US" sz="1900" dirty="0"/>
                        <a:t>–</a:t>
                      </a:r>
                      <a:r>
                        <a:rPr lang="en-US" sz="1900" b="1" baseline="0" dirty="0">
                          <a:latin typeface="+mn-lt"/>
                        </a:rPr>
                        <a:t>6) Self-Contained</a:t>
                      </a:r>
                      <a:endParaRPr lang="en-US" sz="1900" b="1" dirty="0">
                        <a:latin typeface="+mn-lt"/>
                      </a:endParaRPr>
                    </a:p>
                  </a:txBody>
                  <a:tcPr/>
                </a:tc>
                <a:extLst>
                  <a:ext uri="{0D108BD9-81ED-4DB2-BD59-A6C34878D82A}">
                    <a16:rowId xmlns:a16="http://schemas.microsoft.com/office/drawing/2014/main" val="2491976758"/>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480005397"/>
              </p:ext>
            </p:extLst>
          </p:nvPr>
        </p:nvGraphicFramePr>
        <p:xfrm>
          <a:off x="4676058" y="2416386"/>
          <a:ext cx="3882642" cy="3169920"/>
        </p:xfrm>
        <a:graphic>
          <a:graphicData uri="http://schemas.openxmlformats.org/drawingml/2006/table">
            <a:tbl>
              <a:tblPr firstRow="1" bandRow="1">
                <a:tableStyleId>{5C22544A-7EE6-4342-B048-85BDC9FD1C3A}</a:tableStyleId>
              </a:tblPr>
              <a:tblGrid>
                <a:gridCol w="3882642">
                  <a:extLst>
                    <a:ext uri="{9D8B030D-6E8A-4147-A177-3AD203B41FA5}">
                      <a16:colId xmlns:a16="http://schemas.microsoft.com/office/drawing/2014/main" val="4084526832"/>
                    </a:ext>
                  </a:extLst>
                </a:gridCol>
              </a:tblGrid>
              <a:tr h="303703">
                <a:tc>
                  <a:txBody>
                    <a:bodyPr/>
                    <a:lstStyle/>
                    <a:p>
                      <a:pPr algn="ctr"/>
                      <a:r>
                        <a:rPr lang="en-US" sz="1900" dirty="0"/>
                        <a:t>Endorsements</a:t>
                      </a:r>
                    </a:p>
                  </a:txBody>
                  <a:tcPr/>
                </a:tc>
                <a:extLst>
                  <a:ext uri="{0D108BD9-81ED-4DB2-BD59-A6C34878D82A}">
                    <a16:rowId xmlns:a16="http://schemas.microsoft.com/office/drawing/2014/main" val="854931540"/>
                  </a:ext>
                </a:extLst>
              </a:tr>
              <a:tr h="38777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t>Middle Grades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t>High School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aseline="0" dirty="0"/>
                        <a:t>Middle school (6</a:t>
                      </a:r>
                      <a:r>
                        <a:rPr lang="en-US" sz="1900" dirty="0"/>
                        <a:t>–</a:t>
                      </a:r>
                      <a:r>
                        <a:rPr lang="en-US" sz="1900" baseline="0" dirty="0"/>
                        <a:t>8)</a:t>
                      </a:r>
                      <a:endParaRPr lang="en-US" sz="1900" dirty="0">
                        <a:latin typeface="+mn-lt"/>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t>High</a:t>
                      </a:r>
                      <a:r>
                        <a:rPr lang="en-US" sz="1900" baseline="0" dirty="0"/>
                        <a:t> school (9</a:t>
                      </a:r>
                      <a:r>
                        <a:rPr lang="en-US" sz="1900" dirty="0"/>
                        <a:t>–</a:t>
                      </a:r>
                      <a:r>
                        <a:rPr lang="en-US" sz="1900" baseline="0" dirty="0"/>
                        <a:t>12)</a:t>
                      </a:r>
                    </a:p>
                  </a:txBody>
                  <a:tcPr/>
                </a:tc>
                <a:extLst>
                  <a:ext uri="{0D108BD9-81ED-4DB2-BD59-A6C34878D82A}">
                    <a16:rowId xmlns:a16="http://schemas.microsoft.com/office/drawing/2014/main" val="1610280116"/>
                  </a:ext>
                </a:extLst>
              </a:tr>
              <a:tr h="462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900" b="1" dirty="0"/>
                        <a:t>Specialty</a:t>
                      </a:r>
                      <a:r>
                        <a:rPr lang="en-US" sz="1900" b="1" baseline="0" dirty="0"/>
                        <a:t> </a:t>
                      </a:r>
                      <a:r>
                        <a:rPr lang="en-US" sz="1900" b="0" baseline="0" dirty="0"/>
                        <a:t>(PK</a:t>
                      </a:r>
                      <a:r>
                        <a:rPr lang="en-US" sz="1900" dirty="0"/>
                        <a:t>–</a:t>
                      </a:r>
                      <a:r>
                        <a:rPr lang="en-US" sz="1900" b="0" baseline="0" dirty="0"/>
                        <a:t>21 OR </a:t>
                      </a:r>
                      <a:r>
                        <a:rPr lang="en-US" sz="1900" b="0" dirty="0"/>
                        <a:t>K</a:t>
                      </a:r>
                      <a:r>
                        <a:rPr lang="en-US" sz="1900" dirty="0"/>
                        <a:t>–</a:t>
                      </a:r>
                      <a:r>
                        <a:rPr lang="en-US" sz="1900" b="0" dirty="0"/>
                        <a:t>12)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t>Physical</a:t>
                      </a:r>
                      <a:r>
                        <a:rPr lang="en-US" sz="1900" baseline="0" dirty="0"/>
                        <a:t> education</a:t>
                      </a:r>
                      <a:endParaRPr lang="en-US" sz="1900" dirty="0"/>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dirty="0"/>
                        <a:t>Art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aseline="0" dirty="0"/>
                        <a:t>Music</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900" baseline="0" dirty="0"/>
                        <a:t>Special education areas</a:t>
                      </a:r>
                      <a:endParaRPr lang="en-US" sz="1900" dirty="0"/>
                    </a:p>
                  </a:txBody>
                  <a:tcPr/>
                </a:tc>
                <a:extLst>
                  <a:ext uri="{0D108BD9-81ED-4DB2-BD59-A6C34878D82A}">
                    <a16:rowId xmlns:a16="http://schemas.microsoft.com/office/drawing/2014/main" val="1504747013"/>
                  </a:ext>
                </a:extLst>
              </a:tr>
            </a:tbl>
          </a:graphicData>
        </a:graphic>
      </p:graphicFrame>
      <p:sp>
        <p:nvSpPr>
          <p:cNvPr id="13" name="Title 1">
            <a:extLst>
              <a:ext uri="{FF2B5EF4-FFF2-40B4-BE49-F238E27FC236}">
                <a16:creationId xmlns:a16="http://schemas.microsoft.com/office/drawing/2014/main" id="{E136982D-8C63-4AF0-BB4B-61F61151A92C}"/>
              </a:ext>
            </a:extLst>
          </p:cNvPr>
          <p:cNvSpPr>
            <a:spLocks noGrp="1"/>
          </p:cNvSpPr>
          <p:nvPr>
            <p:ph type="title"/>
          </p:nvPr>
        </p:nvSpPr>
        <p:spPr>
          <a:xfrm>
            <a:off x="740780" y="747712"/>
            <a:ext cx="7774570" cy="852488"/>
          </a:xfrm>
        </p:spPr>
        <p:txBody>
          <a:bodyPr/>
          <a:lstStyle/>
          <a:p>
            <a:r>
              <a:rPr lang="en-US" dirty="0"/>
              <a:t>Illinois Licenses by Grade Level</a:t>
            </a:r>
          </a:p>
        </p:txBody>
      </p:sp>
    </p:spTree>
    <p:extLst>
      <p:ext uri="{BB962C8B-B14F-4D97-AF65-F5344CB8AC3E}">
        <p14:creationId xmlns:p14="http://schemas.microsoft.com/office/powerpoint/2010/main" val="8247393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Illinois Licenses by Grade Level</a:t>
            </a:r>
          </a:p>
        </p:txBody>
      </p:sp>
      <p:graphicFrame>
        <p:nvGraphicFramePr>
          <p:cNvPr id="5" name="Table 4"/>
          <p:cNvGraphicFramePr>
            <a:graphicFrameLocks noGrp="1"/>
          </p:cNvGraphicFramePr>
          <p:nvPr>
            <p:extLst>
              <p:ext uri="{D42A27DB-BD31-4B8C-83A1-F6EECF244321}">
                <p14:modId xmlns:p14="http://schemas.microsoft.com/office/powerpoint/2010/main" val="325121198"/>
              </p:ext>
            </p:extLst>
          </p:nvPr>
        </p:nvGraphicFramePr>
        <p:xfrm>
          <a:off x="740780" y="1691640"/>
          <a:ext cx="7793620" cy="640080"/>
        </p:xfrm>
        <a:graphic>
          <a:graphicData uri="http://schemas.openxmlformats.org/drawingml/2006/table">
            <a:tbl>
              <a:tblPr firstRow="1" bandRow="1">
                <a:tableStyleId>{5C22544A-7EE6-4342-B048-85BDC9FD1C3A}</a:tableStyleId>
              </a:tblPr>
              <a:tblGrid>
                <a:gridCol w="7793620">
                  <a:extLst>
                    <a:ext uri="{9D8B030D-6E8A-4147-A177-3AD203B41FA5}">
                      <a16:colId xmlns:a16="http://schemas.microsoft.com/office/drawing/2014/main" val="835632318"/>
                    </a:ext>
                  </a:extLst>
                </a:gridCol>
              </a:tblGrid>
              <a:tr h="32754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latin typeface="+mn-lt"/>
                        </a:rPr>
                        <a:t>Professional Educator License</a:t>
                      </a:r>
                    </a:p>
                    <a:p>
                      <a:pPr algn="ctr"/>
                      <a:r>
                        <a:rPr lang="en-US" dirty="0"/>
                        <a:t>(PEL)</a:t>
                      </a:r>
                    </a:p>
                  </a:txBody>
                  <a:tcPr>
                    <a:solidFill>
                      <a:srgbClr val="17375E"/>
                    </a:solidFill>
                  </a:tcPr>
                </a:tc>
                <a:extLst>
                  <a:ext uri="{0D108BD9-81ED-4DB2-BD59-A6C34878D82A}">
                    <a16:rowId xmlns:a16="http://schemas.microsoft.com/office/drawing/2014/main" val="183569059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968987651"/>
              </p:ext>
            </p:extLst>
          </p:nvPr>
        </p:nvGraphicFramePr>
        <p:xfrm>
          <a:off x="740780" y="2446020"/>
          <a:ext cx="3831220" cy="640080"/>
        </p:xfrm>
        <a:graphic>
          <a:graphicData uri="http://schemas.openxmlformats.org/drawingml/2006/table">
            <a:tbl>
              <a:tblPr firstRow="1" bandRow="1">
                <a:tableStyleId>{5C22544A-7EE6-4342-B048-85BDC9FD1C3A}</a:tableStyleId>
              </a:tblPr>
              <a:tblGrid>
                <a:gridCol w="3831220">
                  <a:extLst>
                    <a:ext uri="{9D8B030D-6E8A-4147-A177-3AD203B41FA5}">
                      <a16:colId xmlns:a16="http://schemas.microsoft.com/office/drawing/2014/main" val="529465256"/>
                    </a:ext>
                  </a:extLst>
                </a:gridCol>
              </a:tblGrid>
              <a:tr h="299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latin typeface="+mn-lt"/>
                        </a:rPr>
                        <a:t>Bilingual and</a:t>
                      </a:r>
                      <a:r>
                        <a:rPr lang="en-US" i="1" baseline="0" dirty="0">
                          <a:latin typeface="+mn-lt"/>
                        </a:rPr>
                        <a:t> ESL </a:t>
                      </a:r>
                      <a:r>
                        <a:rPr lang="en-US" i="1" dirty="0">
                          <a:latin typeface="+mn-lt"/>
                        </a:rPr>
                        <a:t>Endorsements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dirty="0"/>
                    </a:p>
                  </a:txBody>
                  <a:tcPr>
                    <a:solidFill>
                      <a:srgbClr val="17375E"/>
                    </a:solidFill>
                  </a:tcPr>
                </a:tc>
                <a:extLst>
                  <a:ext uri="{0D108BD9-81ED-4DB2-BD59-A6C34878D82A}">
                    <a16:rowId xmlns:a16="http://schemas.microsoft.com/office/drawing/2014/main" val="550477372"/>
                  </a:ext>
                </a:extLst>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574268219"/>
              </p:ext>
            </p:extLst>
          </p:nvPr>
        </p:nvGraphicFramePr>
        <p:xfrm>
          <a:off x="740780" y="3154680"/>
          <a:ext cx="3831220" cy="1645920"/>
        </p:xfrm>
        <a:graphic>
          <a:graphicData uri="http://schemas.openxmlformats.org/drawingml/2006/table">
            <a:tbl>
              <a:tblPr firstRow="1" bandRow="1">
                <a:tableStyleId>{5C22544A-7EE6-4342-B048-85BDC9FD1C3A}</a:tableStyleId>
              </a:tblPr>
              <a:tblGrid>
                <a:gridCol w="3831220">
                  <a:extLst>
                    <a:ext uri="{9D8B030D-6E8A-4147-A177-3AD203B41FA5}">
                      <a16:colId xmlns:a16="http://schemas.microsoft.com/office/drawing/2014/main" val="4084526832"/>
                    </a:ext>
                  </a:extLst>
                </a:gridCol>
              </a:tblGrid>
              <a:tr h="303703">
                <a:tc>
                  <a:txBody>
                    <a:bodyPr/>
                    <a:lstStyle/>
                    <a:p>
                      <a:pPr algn="ctr"/>
                      <a:r>
                        <a:rPr lang="en-US" sz="1800" spc="-40" dirty="0"/>
                        <a:t>Regardless</a:t>
                      </a:r>
                      <a:r>
                        <a:rPr lang="en-US" sz="1800" spc="-40" baseline="0" dirty="0"/>
                        <a:t> of Grade Range Held on PEL</a:t>
                      </a:r>
                      <a:endParaRPr lang="en-US" sz="1800" spc="-40" dirty="0"/>
                    </a:p>
                  </a:txBody>
                  <a:tcPr/>
                </a:tc>
                <a:extLst>
                  <a:ext uri="{0D108BD9-81ED-4DB2-BD59-A6C34878D82A}">
                    <a16:rowId xmlns:a16="http://schemas.microsoft.com/office/drawing/2014/main" val="854931540"/>
                  </a:ext>
                </a:extLst>
              </a:tr>
              <a:tr h="387774">
                <a:tc>
                  <a:txBody>
                    <a:bodyPr/>
                    <a:lstStyle/>
                    <a:p>
                      <a:pPr lvl="0"/>
                      <a:r>
                        <a:rPr lang="en-US" sz="1800" b="1" dirty="0"/>
                        <a:t>Bilingual</a:t>
                      </a:r>
                      <a:r>
                        <a:rPr lang="en-US" sz="1800" b="1" baseline="0" dirty="0"/>
                        <a:t> Education (BIL)</a:t>
                      </a:r>
                      <a:r>
                        <a:rPr lang="en-US" sz="1800" b="1" dirty="0"/>
                        <a:t>,</a:t>
                      </a:r>
                      <a:r>
                        <a:rPr lang="en-US" sz="1800" b="1" baseline="0" dirty="0"/>
                        <a:t> </a:t>
                      </a:r>
                      <a:br>
                        <a:rPr lang="en-US" sz="1800" b="1" baseline="0" dirty="0"/>
                      </a:br>
                      <a:r>
                        <a:rPr lang="en-US" sz="1800" b="0" dirty="0"/>
                        <a:t>PK</a:t>
                      </a:r>
                      <a:r>
                        <a:rPr lang="en-US" sz="1800" dirty="0"/>
                        <a:t>–</a:t>
                      </a:r>
                      <a:r>
                        <a:rPr lang="en-US" sz="1800" b="0" dirty="0"/>
                        <a:t>12</a:t>
                      </a:r>
                      <a:endParaRPr lang="en-US" sz="2000" dirty="0"/>
                    </a:p>
                  </a:txBody>
                  <a:tcPr/>
                </a:tc>
                <a:extLst>
                  <a:ext uri="{0D108BD9-81ED-4DB2-BD59-A6C34878D82A}">
                    <a16:rowId xmlns:a16="http://schemas.microsoft.com/office/drawing/2014/main" val="1610280116"/>
                  </a:ext>
                </a:extLst>
              </a:tr>
              <a:tr h="462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English as a Second Language</a:t>
                      </a:r>
                      <a:r>
                        <a:rPr lang="en-US" sz="1800" b="1" baseline="0" dirty="0"/>
                        <a:t> (ESL), </a:t>
                      </a:r>
                      <a:r>
                        <a:rPr lang="en-US" sz="1800" b="0" baseline="0" dirty="0"/>
                        <a:t>PK</a:t>
                      </a:r>
                      <a:r>
                        <a:rPr lang="en-US" sz="1800" dirty="0"/>
                        <a:t>–</a:t>
                      </a:r>
                      <a:r>
                        <a:rPr lang="en-US" sz="1800" b="0" baseline="0" dirty="0"/>
                        <a:t>12</a:t>
                      </a:r>
                      <a:endParaRPr lang="en-US" sz="1800" b="0" dirty="0"/>
                    </a:p>
                  </a:txBody>
                  <a:tcPr/>
                </a:tc>
                <a:extLst>
                  <a:ext uri="{0D108BD9-81ED-4DB2-BD59-A6C34878D82A}">
                    <a16:rowId xmlns:a16="http://schemas.microsoft.com/office/drawing/2014/main" val="1504747013"/>
                  </a:ext>
                </a:extLst>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1927389986"/>
              </p:ext>
            </p:extLst>
          </p:nvPr>
        </p:nvGraphicFramePr>
        <p:xfrm>
          <a:off x="4629150" y="2446020"/>
          <a:ext cx="3905250" cy="640080"/>
        </p:xfrm>
        <a:graphic>
          <a:graphicData uri="http://schemas.openxmlformats.org/drawingml/2006/table">
            <a:tbl>
              <a:tblPr firstRow="1" bandRow="1">
                <a:tableStyleId>{5C22544A-7EE6-4342-B048-85BDC9FD1C3A}</a:tableStyleId>
              </a:tblPr>
              <a:tblGrid>
                <a:gridCol w="3905250">
                  <a:extLst>
                    <a:ext uri="{9D8B030D-6E8A-4147-A177-3AD203B41FA5}">
                      <a16:colId xmlns:a16="http://schemas.microsoft.com/office/drawing/2014/main" val="529465256"/>
                    </a:ext>
                  </a:extLst>
                </a:gridCol>
              </a:tblGrid>
              <a:tr h="2993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latin typeface="+mn-lt"/>
                        </a:rPr>
                        <a:t>Educator License With Stipulations</a:t>
                      </a:r>
                      <a:endParaRPr lang="en-US" dirty="0"/>
                    </a:p>
                    <a:p>
                      <a:pPr algn="ctr"/>
                      <a:r>
                        <a:rPr lang="en-US" dirty="0"/>
                        <a:t>(ELS)</a:t>
                      </a:r>
                    </a:p>
                  </a:txBody>
                  <a:tcPr marL="0" marR="0">
                    <a:solidFill>
                      <a:srgbClr val="17375E"/>
                    </a:solidFill>
                  </a:tcPr>
                </a:tc>
                <a:extLst>
                  <a:ext uri="{0D108BD9-81ED-4DB2-BD59-A6C34878D82A}">
                    <a16:rowId xmlns:a16="http://schemas.microsoft.com/office/drawing/2014/main" val="550477372"/>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879417578"/>
              </p:ext>
            </p:extLst>
          </p:nvPr>
        </p:nvGraphicFramePr>
        <p:xfrm>
          <a:off x="4629150" y="3154680"/>
          <a:ext cx="3905250" cy="1645920"/>
        </p:xfrm>
        <a:graphic>
          <a:graphicData uri="http://schemas.openxmlformats.org/drawingml/2006/table">
            <a:tbl>
              <a:tblPr firstRow="1" bandRow="1">
                <a:tableStyleId>{5C22544A-7EE6-4342-B048-85BDC9FD1C3A}</a:tableStyleId>
              </a:tblPr>
              <a:tblGrid>
                <a:gridCol w="3905250">
                  <a:extLst>
                    <a:ext uri="{9D8B030D-6E8A-4147-A177-3AD203B41FA5}">
                      <a16:colId xmlns:a16="http://schemas.microsoft.com/office/drawing/2014/main" val="4084526832"/>
                    </a:ext>
                  </a:extLst>
                </a:gridCol>
              </a:tblGrid>
              <a:tr h="303703">
                <a:tc>
                  <a:txBody>
                    <a:bodyPr/>
                    <a:lstStyle/>
                    <a:p>
                      <a:pPr algn="ctr"/>
                      <a:r>
                        <a:rPr lang="en-US" sz="1800" dirty="0"/>
                        <a:t>Endorsements</a:t>
                      </a:r>
                    </a:p>
                  </a:txBody>
                  <a:tcPr/>
                </a:tc>
                <a:extLst>
                  <a:ext uri="{0D108BD9-81ED-4DB2-BD59-A6C34878D82A}">
                    <a16:rowId xmlns:a16="http://schemas.microsoft.com/office/drawing/2014/main" val="854931540"/>
                  </a:ext>
                </a:extLst>
              </a:tr>
              <a:tr h="387774">
                <a:tc>
                  <a:txBody>
                    <a:bodyPr/>
                    <a:lstStyle/>
                    <a:p>
                      <a:pPr lvl="0"/>
                      <a:r>
                        <a:rPr lang="en-US" sz="1800" b="1" dirty="0"/>
                        <a:t>Transitional Bilingual Education (TBE),</a:t>
                      </a:r>
                      <a:r>
                        <a:rPr lang="en-US" sz="1800" b="1" baseline="0" dirty="0"/>
                        <a:t> </a:t>
                      </a:r>
                      <a:r>
                        <a:rPr lang="en-US" sz="1800" b="0" dirty="0"/>
                        <a:t>PK</a:t>
                      </a:r>
                      <a:r>
                        <a:rPr lang="en-US" sz="1800" dirty="0"/>
                        <a:t>–</a:t>
                      </a:r>
                      <a:r>
                        <a:rPr lang="en-US" sz="1800" b="0" dirty="0"/>
                        <a:t>12</a:t>
                      </a:r>
                      <a:endParaRPr lang="en-US" sz="2000" dirty="0"/>
                    </a:p>
                  </a:txBody>
                  <a:tcPr/>
                </a:tc>
                <a:extLst>
                  <a:ext uri="{0D108BD9-81ED-4DB2-BD59-A6C34878D82A}">
                    <a16:rowId xmlns:a16="http://schemas.microsoft.com/office/drawing/2014/main" val="1610280116"/>
                  </a:ext>
                </a:extLst>
              </a:tr>
              <a:tr h="4620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t>Visiting International Teacher (VIT),</a:t>
                      </a:r>
                      <a:r>
                        <a:rPr lang="en-US" sz="1800" b="0" baseline="0" dirty="0"/>
                        <a:t> </a:t>
                      </a:r>
                      <a:r>
                        <a:rPr lang="en-US" sz="1800" b="0" dirty="0"/>
                        <a:t>grade level</a:t>
                      </a:r>
                      <a:endParaRPr lang="en-US" sz="2000" dirty="0"/>
                    </a:p>
                  </a:txBody>
                  <a:tcPr/>
                </a:tc>
                <a:extLst>
                  <a:ext uri="{0D108BD9-81ED-4DB2-BD59-A6C34878D82A}">
                    <a16:rowId xmlns:a16="http://schemas.microsoft.com/office/drawing/2014/main" val="2557063522"/>
                  </a:ext>
                </a:extLst>
              </a:tr>
            </a:tbl>
          </a:graphicData>
        </a:graphic>
      </p:graphicFrame>
    </p:spTree>
    <p:extLst>
      <p:ext uri="{BB962C8B-B14F-4D97-AF65-F5344CB8AC3E}">
        <p14:creationId xmlns:p14="http://schemas.microsoft.com/office/powerpoint/2010/main" val="3792677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B3A5F9-7C80-4734-ABA9-FC278E6E63C1}"/>
              </a:ext>
            </a:extLst>
          </p:cNvPr>
          <p:cNvSpPr>
            <a:spLocks noGrp="1"/>
          </p:cNvSpPr>
          <p:nvPr>
            <p:ph type="title"/>
          </p:nvPr>
        </p:nvSpPr>
        <p:spPr/>
        <p:txBody>
          <a:bodyPr/>
          <a:lstStyle/>
          <a:p>
            <a:r>
              <a:rPr lang="en-US" dirty="0"/>
              <a:t>Purpose</a:t>
            </a:r>
          </a:p>
        </p:txBody>
      </p:sp>
      <p:sp>
        <p:nvSpPr>
          <p:cNvPr id="3" name="Content Placeholder 2">
            <a:extLst>
              <a:ext uri="{FF2B5EF4-FFF2-40B4-BE49-F238E27FC236}">
                <a16:creationId xmlns:a16="http://schemas.microsoft.com/office/drawing/2014/main" id="{780A0029-AD2C-41A7-9C80-81D447BB7448}"/>
              </a:ext>
            </a:extLst>
          </p:cNvPr>
          <p:cNvSpPr>
            <a:spLocks noGrp="1"/>
          </p:cNvSpPr>
          <p:nvPr>
            <p:ph sz="quarter" idx="1"/>
          </p:nvPr>
        </p:nvSpPr>
        <p:spPr>
          <a:xfrm>
            <a:off x="612648" y="1600200"/>
            <a:ext cx="5254752" cy="4495800"/>
          </a:xfrm>
        </p:spPr>
        <p:txBody>
          <a:bodyPr/>
          <a:lstStyle/>
          <a:p>
            <a:pPr marL="0" indent="0">
              <a:buNone/>
            </a:pPr>
            <a:r>
              <a:rPr lang="en-US" dirty="0"/>
              <a:t>The </a:t>
            </a:r>
            <a:r>
              <a:rPr lang="en-US" b="1" dirty="0"/>
              <a:t>Professional Development Modules: English Learner Tool Kit </a:t>
            </a:r>
            <a:r>
              <a:rPr lang="en-US" dirty="0"/>
              <a:t>is a series of presentations intended to provide guidance to help local education leaders meet their legal obligations to English learners (ELs) and  enhance existing EL practices </a:t>
            </a:r>
            <a:br>
              <a:rPr lang="en-US" dirty="0"/>
            </a:br>
            <a:r>
              <a:rPr lang="en-US" dirty="0"/>
              <a:t>to  meet the needs of all EL students, parents, and families.</a:t>
            </a:r>
          </a:p>
          <a:p>
            <a:pPr marL="0" indent="0">
              <a:buNone/>
            </a:pPr>
            <a:endParaRPr lang="en-US" dirty="0"/>
          </a:p>
        </p:txBody>
      </p:sp>
      <p:pic>
        <p:nvPicPr>
          <p:cNvPr id="4" name="Picture 3">
            <a:hlinkClick r:id="rId3"/>
            <a:extLst>
              <a:ext uri="{FF2B5EF4-FFF2-40B4-BE49-F238E27FC236}">
                <a16:creationId xmlns:a16="http://schemas.microsoft.com/office/drawing/2014/main" id="{4CAB5D17-6151-42A8-9FEC-CBFDDE3AF920}"/>
              </a:ext>
            </a:extLst>
          </p:cNvPr>
          <p:cNvPicPr>
            <a:picLocks noChangeAspect="1"/>
          </p:cNvPicPr>
          <p:nvPr/>
        </p:nvPicPr>
        <p:blipFill>
          <a:blip r:embed="rId4"/>
          <a:stretch>
            <a:fillRect/>
          </a:stretch>
        </p:blipFill>
        <p:spPr>
          <a:xfrm rot="617370">
            <a:off x="5722208" y="1893165"/>
            <a:ext cx="2944080" cy="3758581"/>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283BD10A-4D14-42D1-AB0A-0B8A122ED7D6}"/>
              </a:ext>
            </a:extLst>
          </p:cNvPr>
          <p:cNvSpPr>
            <a:spLocks noGrp="1"/>
          </p:cNvSpPr>
          <p:nvPr>
            <p:ph type="sldNum" sz="quarter" idx="12"/>
          </p:nvPr>
        </p:nvSpPr>
        <p:spPr/>
        <p:txBody>
          <a:bodyPr/>
          <a:lstStyle/>
          <a:p>
            <a:pPr algn="r">
              <a:defRPr/>
            </a:pPr>
            <a:fld id="{8298C9BD-93FD-4762-82A1-52C817A4AA67}" type="slidenum">
              <a:rPr lang="fr-CA" sz="1200" smtClean="0">
                <a:solidFill>
                  <a:srgbClr val="898989"/>
                </a:solidFill>
              </a:rPr>
              <a:pPr algn="r">
                <a:defRPr/>
              </a:pPr>
              <a:t>2</a:t>
            </a:fld>
            <a:endParaRPr lang="fr-CA" sz="1200" dirty="0">
              <a:solidFill>
                <a:srgbClr val="898989"/>
              </a:solidFill>
            </a:endParaRPr>
          </a:p>
        </p:txBody>
      </p:sp>
    </p:spTree>
    <p:extLst>
      <p:ext uri="{BB962C8B-B14F-4D97-AF65-F5344CB8AC3E}">
        <p14:creationId xmlns:p14="http://schemas.microsoft.com/office/powerpoint/2010/main" val="3394130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80" y="747712"/>
            <a:ext cx="8022220" cy="852488"/>
          </a:xfrm>
        </p:spPr>
        <p:txBody>
          <a:bodyPr>
            <a:noAutofit/>
          </a:bodyPr>
          <a:lstStyle/>
          <a:p>
            <a:r>
              <a:rPr lang="en-US" dirty="0"/>
              <a:t>EL Program Director Requirements</a:t>
            </a:r>
          </a:p>
        </p:txBody>
      </p:sp>
      <p:sp>
        <p:nvSpPr>
          <p:cNvPr id="3" name="Content Placeholder 2">
            <a:extLst>
              <a:ext uri="{FF2B5EF4-FFF2-40B4-BE49-F238E27FC236}">
                <a16:creationId xmlns:a16="http://schemas.microsoft.com/office/drawing/2014/main" id="{6B1EF80C-0256-4416-A2F9-10000DFDE5FE}"/>
              </a:ext>
            </a:extLst>
          </p:cNvPr>
          <p:cNvSpPr>
            <a:spLocks noGrp="1"/>
          </p:cNvSpPr>
          <p:nvPr>
            <p:ph sz="quarter" idx="11"/>
          </p:nvPr>
        </p:nvSpPr>
        <p:spPr/>
        <p:txBody>
          <a:bodyPr/>
          <a:lstStyle/>
          <a:p>
            <a:pPr marL="0" indent="0" defTabSz="914400" fontAlgn="auto">
              <a:spcAft>
                <a:spcPts val="0"/>
              </a:spcAft>
              <a:buNone/>
            </a:pPr>
            <a:r>
              <a:rPr lang="en-US" sz="3200" b="1" dirty="0"/>
              <a:t>In Districts With 200 or More ELs</a:t>
            </a:r>
          </a:p>
          <a:p>
            <a:pPr marL="0" indent="0" defTabSz="914400" fontAlgn="auto">
              <a:spcAft>
                <a:spcPts val="0"/>
              </a:spcAft>
              <a:buNone/>
            </a:pPr>
            <a:r>
              <a:rPr lang="en-US" sz="3200" dirty="0"/>
              <a:t>For TBE or TPI programs:</a:t>
            </a:r>
          </a:p>
          <a:p>
            <a:r>
              <a:rPr lang="en-US" sz="2800" dirty="0"/>
              <a:t>Bilingual endorsement, </a:t>
            </a:r>
            <a:r>
              <a:rPr lang="en-US" sz="2800" b="1" dirty="0"/>
              <a:t>or</a:t>
            </a:r>
            <a:r>
              <a:rPr lang="en-US" sz="2800" dirty="0"/>
              <a:t> </a:t>
            </a:r>
          </a:p>
          <a:p>
            <a:r>
              <a:rPr lang="en-US" sz="2800" dirty="0"/>
              <a:t>English as a new language (ENL) endorsement with language designation (high school only), </a:t>
            </a:r>
            <a:r>
              <a:rPr lang="en-US" sz="2800" b="1" dirty="0"/>
              <a:t>or</a:t>
            </a:r>
            <a:r>
              <a:rPr lang="en-US" sz="2800" dirty="0"/>
              <a:t> </a:t>
            </a:r>
          </a:p>
          <a:p>
            <a:r>
              <a:rPr lang="en-US" sz="2800" dirty="0"/>
              <a:t>18 semester hours of coursework toward the bilingual endorsement.</a:t>
            </a:r>
          </a:p>
          <a:p>
            <a:endParaRPr lang="en-US" dirty="0"/>
          </a:p>
        </p:txBody>
      </p:sp>
    </p:spTree>
    <p:extLst>
      <p:ext uri="{BB962C8B-B14F-4D97-AF65-F5344CB8AC3E}">
        <p14:creationId xmlns:p14="http://schemas.microsoft.com/office/powerpoint/2010/main" val="39082314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40780" y="747712"/>
            <a:ext cx="8022220" cy="852488"/>
          </a:xfrm>
        </p:spPr>
        <p:txBody>
          <a:bodyPr>
            <a:noAutofit/>
          </a:bodyPr>
          <a:lstStyle/>
          <a:p>
            <a:r>
              <a:rPr lang="en-US" dirty="0"/>
              <a:t>EL Program Director Requirements</a:t>
            </a:r>
          </a:p>
        </p:txBody>
      </p:sp>
      <p:sp>
        <p:nvSpPr>
          <p:cNvPr id="3" name="Content Placeholder 2">
            <a:extLst>
              <a:ext uri="{FF2B5EF4-FFF2-40B4-BE49-F238E27FC236}">
                <a16:creationId xmlns:a16="http://schemas.microsoft.com/office/drawing/2014/main" id="{F313478E-B6B6-4203-8D8E-75A12A026978}"/>
              </a:ext>
            </a:extLst>
          </p:cNvPr>
          <p:cNvSpPr>
            <a:spLocks noGrp="1"/>
          </p:cNvSpPr>
          <p:nvPr>
            <p:ph sz="quarter" idx="11"/>
          </p:nvPr>
        </p:nvSpPr>
        <p:spPr/>
        <p:txBody>
          <a:bodyPr/>
          <a:lstStyle/>
          <a:p>
            <a:pPr marL="0" indent="0" defTabSz="914400" fontAlgn="auto">
              <a:spcAft>
                <a:spcPts val="0"/>
              </a:spcAft>
              <a:buNone/>
            </a:pPr>
            <a:r>
              <a:rPr lang="en-US" sz="3200" b="1" dirty="0"/>
              <a:t>In Districts With Fewer Than 200 ELs </a:t>
            </a:r>
          </a:p>
          <a:p>
            <a:pPr marL="0" indent="0" defTabSz="914400" fontAlgn="auto">
              <a:spcAft>
                <a:spcPts val="0"/>
              </a:spcAft>
              <a:buNone/>
            </a:pPr>
            <a:r>
              <a:rPr lang="en-US" sz="3200" dirty="0"/>
              <a:t>For TBE or TPI programs:</a:t>
            </a:r>
            <a:endParaRPr lang="en-US" sz="3200" b="1" dirty="0"/>
          </a:p>
          <a:p>
            <a:r>
              <a:rPr lang="en-US" sz="2800" dirty="0"/>
              <a:t>ESL/bilingual endorsement, </a:t>
            </a:r>
            <a:r>
              <a:rPr lang="en-US" sz="2800" b="1" dirty="0"/>
              <a:t>or</a:t>
            </a:r>
            <a:r>
              <a:rPr lang="en-US" sz="2800" dirty="0"/>
              <a:t> </a:t>
            </a:r>
          </a:p>
          <a:p>
            <a:r>
              <a:rPr lang="en-US" sz="2800" dirty="0"/>
              <a:t>ENL endorsement (with specified language), </a:t>
            </a:r>
            <a:r>
              <a:rPr lang="en-US" sz="2800" b="1" dirty="0"/>
              <a:t>or </a:t>
            </a:r>
          </a:p>
          <a:p>
            <a:r>
              <a:rPr lang="en-US" sz="2800" dirty="0"/>
              <a:t>18 semester hours of coursework toward the bilingual endorsement, </a:t>
            </a:r>
            <a:r>
              <a:rPr lang="en-US" sz="2800" b="1" dirty="0"/>
              <a:t>or</a:t>
            </a:r>
            <a:r>
              <a:rPr lang="en-US" sz="2800" dirty="0"/>
              <a:t> </a:t>
            </a:r>
          </a:p>
          <a:p>
            <a:r>
              <a:rPr lang="en-US" sz="2800" dirty="0"/>
              <a:t>At least 8 hours of professional development annually related to ELs.</a:t>
            </a:r>
          </a:p>
          <a:p>
            <a:endParaRPr lang="en-US" dirty="0"/>
          </a:p>
        </p:txBody>
      </p:sp>
    </p:spTree>
    <p:extLst>
      <p:ext uri="{BB962C8B-B14F-4D97-AF65-F5344CB8AC3E}">
        <p14:creationId xmlns:p14="http://schemas.microsoft.com/office/powerpoint/2010/main" val="3128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8A655C2-6DBC-4D40-8F2B-070CD5F64386}"/>
              </a:ext>
            </a:extLst>
          </p:cNvPr>
          <p:cNvSpPr>
            <a:spLocks noGrp="1"/>
          </p:cNvSpPr>
          <p:nvPr>
            <p:ph type="title"/>
          </p:nvPr>
        </p:nvSpPr>
        <p:spPr>
          <a:xfrm>
            <a:off x="740780" y="747712"/>
            <a:ext cx="8022220" cy="852488"/>
          </a:xfrm>
        </p:spPr>
        <p:txBody>
          <a:bodyPr>
            <a:noAutofit/>
          </a:bodyPr>
          <a:lstStyle/>
          <a:p>
            <a:r>
              <a:rPr lang="en-US" dirty="0"/>
              <a:t>EL Program Director Requirements</a:t>
            </a:r>
          </a:p>
        </p:txBody>
      </p:sp>
      <p:sp>
        <p:nvSpPr>
          <p:cNvPr id="2" name="Content Placeholder 1">
            <a:extLst>
              <a:ext uri="{FF2B5EF4-FFF2-40B4-BE49-F238E27FC236}">
                <a16:creationId xmlns:a16="http://schemas.microsoft.com/office/drawing/2014/main" id="{3EE98BD3-B2BE-4BD6-9DC0-67B260661157}"/>
              </a:ext>
            </a:extLst>
          </p:cNvPr>
          <p:cNvSpPr>
            <a:spLocks noGrp="1"/>
          </p:cNvSpPr>
          <p:nvPr>
            <p:ph sz="quarter" idx="11"/>
          </p:nvPr>
        </p:nvSpPr>
        <p:spPr>
          <a:xfrm>
            <a:off x="740780" y="1981200"/>
            <a:ext cx="3297820" cy="4191000"/>
          </a:xfrm>
        </p:spPr>
        <p:txBody>
          <a:bodyPr/>
          <a:lstStyle/>
          <a:p>
            <a:pPr marL="0" indent="0">
              <a:buNone/>
            </a:pPr>
            <a:r>
              <a:rPr lang="en-US" sz="2800" dirty="0"/>
              <a:t>If a district gains more than 200 ELs, it must hire an EL program director during the following 3-year period.</a:t>
            </a:r>
          </a:p>
          <a:p>
            <a:endParaRPr lang="en-US" sz="2800" dirty="0"/>
          </a:p>
        </p:txBody>
      </p:sp>
      <p:pic>
        <p:nvPicPr>
          <p:cNvPr id="10" name="Picture 9">
            <a:extLst>
              <a:ext uri="{FF2B5EF4-FFF2-40B4-BE49-F238E27FC236}">
                <a16:creationId xmlns:a16="http://schemas.microsoft.com/office/drawing/2014/main" id="{916F006E-6748-4DF0-A27D-988BA6B33A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166" r="3682"/>
          <a:stretch/>
        </p:blipFill>
        <p:spPr>
          <a:xfrm>
            <a:off x="4316924" y="1981200"/>
            <a:ext cx="4457700" cy="3449447"/>
          </a:xfrm>
          <a:prstGeom prst="rect">
            <a:avLst/>
          </a:prstGeom>
          <a:solidFill>
            <a:srgbClr val="FFFFFF">
              <a:shade val="85000"/>
            </a:srgbClr>
          </a:solidFill>
          <a:ln w="88900" cap="sq">
            <a:noFill/>
            <a:miter lim="800000"/>
          </a:ln>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92519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TBE/TPI Program Staffing</a:t>
            </a:r>
            <a:endParaRPr lang="en-US" b="1" dirty="0"/>
          </a:p>
        </p:txBody>
      </p:sp>
      <p:sp>
        <p:nvSpPr>
          <p:cNvPr id="4" name="Content Placeholder 3">
            <a:extLst>
              <a:ext uri="{FF2B5EF4-FFF2-40B4-BE49-F238E27FC236}">
                <a16:creationId xmlns:a16="http://schemas.microsoft.com/office/drawing/2014/main" id="{A395F1F3-2229-4244-A515-01EAEBCC97A5}"/>
              </a:ext>
            </a:extLst>
          </p:cNvPr>
          <p:cNvSpPr>
            <a:spLocks noGrp="1"/>
          </p:cNvSpPr>
          <p:nvPr>
            <p:ph sz="quarter" idx="11"/>
          </p:nvPr>
        </p:nvSpPr>
        <p:spPr>
          <a:xfrm>
            <a:off x="4136136" y="2590800"/>
            <a:ext cx="4572000" cy="3581400"/>
          </a:xfrm>
        </p:spPr>
        <p:txBody>
          <a:bodyPr/>
          <a:lstStyle/>
          <a:p>
            <a:pPr marL="0" indent="0">
              <a:buNone/>
            </a:pPr>
            <a:r>
              <a:rPr lang="en-US" sz="3000" dirty="0"/>
              <a:t>Bilingual teachers and ESL teachers in Grades PK–12 must meet licensure requirements as well as bilingual/ESL endorsement requirements, as applicable.</a:t>
            </a:r>
          </a:p>
          <a:p>
            <a:endParaRPr lang="en-US" sz="3200" dirty="0"/>
          </a:p>
        </p:txBody>
      </p:sp>
      <p:pic>
        <p:nvPicPr>
          <p:cNvPr id="6" name="Picture 5">
            <a:extLst>
              <a:ext uri="{FF2B5EF4-FFF2-40B4-BE49-F238E27FC236}">
                <a16:creationId xmlns:a16="http://schemas.microsoft.com/office/drawing/2014/main" id="{0513654C-6507-49B5-84FD-3832C8D0C36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271"/>
          <a:stretch/>
        </p:blipFill>
        <p:spPr>
          <a:xfrm>
            <a:off x="838200" y="1817591"/>
            <a:ext cx="3297936" cy="4735609"/>
          </a:xfrm>
          <a:prstGeom prst="rect">
            <a:avLst/>
          </a:prstGeom>
        </p:spPr>
      </p:pic>
    </p:spTree>
    <p:extLst>
      <p:ext uri="{BB962C8B-B14F-4D97-AF65-F5344CB8AC3E}">
        <p14:creationId xmlns:p14="http://schemas.microsoft.com/office/powerpoint/2010/main" val="26293679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Do TBE/TPI staffing requirements apply to all schools?</a:t>
            </a:r>
          </a:p>
        </p:txBody>
      </p:sp>
      <p:sp>
        <p:nvSpPr>
          <p:cNvPr id="4" name="Rectangle 3">
            <a:extLst>
              <a:ext uri="{FF2B5EF4-FFF2-40B4-BE49-F238E27FC236}">
                <a16:creationId xmlns:a16="http://schemas.microsoft.com/office/drawing/2014/main" id="{22A751ED-E985-47B5-86F3-8C3ABD0A7AB3}"/>
              </a:ext>
            </a:extLst>
          </p:cNvPr>
          <p:cNvSpPr/>
          <p:nvPr/>
        </p:nvSpPr>
        <p:spPr>
          <a:xfrm>
            <a:off x="381000" y="2438400"/>
            <a:ext cx="8382000" cy="382428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91440" rtlCol="0" anchor="t"/>
          <a:lstStyle/>
          <a:p>
            <a:pPr indent="0">
              <a:buNone/>
            </a:pPr>
            <a:r>
              <a:rPr lang="en-US" sz="2900" b="1" dirty="0"/>
              <a:t>Staffing requirements apply to:</a:t>
            </a:r>
          </a:p>
          <a:p>
            <a:pPr indent="0">
              <a:buNone/>
            </a:pPr>
            <a:endParaRPr lang="en-US" sz="500" b="1" dirty="0"/>
          </a:p>
          <a:p>
            <a:pPr marL="514350" lvl="2" indent="-342900">
              <a:buFont typeface="Calibri" panose="020F0502020204030204" pitchFamily="34" charset="0"/>
              <a:buChar char="□"/>
            </a:pPr>
            <a:r>
              <a:rPr lang="en-US" sz="2400" dirty="0"/>
              <a:t>Public school districts and schools that hold a charter with ISBE</a:t>
            </a:r>
          </a:p>
          <a:p>
            <a:pPr marL="514350" lvl="2" indent="-342900">
              <a:buFont typeface="Calibri" panose="020F0502020204030204" pitchFamily="34" charset="0"/>
              <a:buChar char="□"/>
            </a:pPr>
            <a:r>
              <a:rPr lang="en-US" sz="2400" dirty="0"/>
              <a:t>Charter schools that hold a charter with public school districts in Illinois</a:t>
            </a:r>
          </a:p>
          <a:p>
            <a:pPr marL="514350" lvl="2" indent="-342900">
              <a:buFont typeface="Calibri" panose="020F0502020204030204" pitchFamily="34" charset="0"/>
              <a:buChar char="□"/>
            </a:pPr>
            <a:r>
              <a:rPr lang="en-US" sz="2400" dirty="0"/>
              <a:t>Any preschool program (for children ages 3–5 years old) administered by a school district, regardless of whether the program is provided in an attendance center or a non-school-based facility</a:t>
            </a:r>
          </a:p>
        </p:txBody>
      </p:sp>
    </p:spTree>
    <p:extLst>
      <p:ext uri="{BB962C8B-B14F-4D97-AF65-F5344CB8AC3E}">
        <p14:creationId xmlns:p14="http://schemas.microsoft.com/office/powerpoint/2010/main" val="24762243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FA1E5F7-2C71-4BD5-AE54-FAF1486B24F2}"/>
              </a:ext>
            </a:extLst>
          </p:cNvPr>
          <p:cNvSpPr>
            <a:spLocks noGrp="1"/>
          </p:cNvSpPr>
          <p:nvPr>
            <p:ph type="title"/>
          </p:nvPr>
        </p:nvSpPr>
        <p:spPr/>
        <p:txBody>
          <a:bodyPr/>
          <a:lstStyle/>
          <a:p>
            <a:r>
              <a:rPr lang="en-US" dirty="0"/>
              <a:t>Special Education </a:t>
            </a:r>
            <a:r>
              <a:rPr lang="en-US" sz="2200" dirty="0"/>
              <a:t>(23 Ill. Admin. Code, Part 226)</a:t>
            </a:r>
            <a:r>
              <a:rPr lang="en-US" dirty="0"/>
              <a:t/>
            </a:r>
            <a:br>
              <a:rPr lang="en-US" dirty="0"/>
            </a:br>
            <a:endParaRPr lang="en-US" dirty="0"/>
          </a:p>
        </p:txBody>
      </p:sp>
      <p:sp>
        <p:nvSpPr>
          <p:cNvPr id="3" name="Content Placeholder 2"/>
          <p:cNvSpPr>
            <a:spLocks noGrp="1"/>
          </p:cNvSpPr>
          <p:nvPr>
            <p:ph sz="quarter" idx="11"/>
          </p:nvPr>
        </p:nvSpPr>
        <p:spPr>
          <a:xfrm>
            <a:off x="740780" y="1981200"/>
            <a:ext cx="3831220" cy="4191000"/>
          </a:xfrm>
        </p:spPr>
        <p:txBody>
          <a:bodyPr/>
          <a:lstStyle/>
          <a:p>
            <a:pPr marL="0" indent="0">
              <a:buNone/>
            </a:pPr>
            <a:r>
              <a:rPr lang="en-US" dirty="0"/>
              <a:t>A qualified bilingual specialist or ESL/ bilingual teacher must be included, if the presence of such a person is needed, to participate in ELs’ Individualized Education Program (IEP) teams.</a:t>
            </a:r>
          </a:p>
        </p:txBody>
      </p:sp>
      <p:pic>
        <p:nvPicPr>
          <p:cNvPr id="4" name="Picture 3">
            <a:extLst>
              <a:ext uri="{FF2B5EF4-FFF2-40B4-BE49-F238E27FC236}">
                <a16:creationId xmlns:a16="http://schemas.microsoft.com/office/drawing/2014/main" id="{ECC4B662-C1A8-4F70-B686-981787ABE5CB}"/>
              </a:ext>
            </a:extLst>
          </p:cNvPr>
          <p:cNvPicPr>
            <a:picLocks noChangeAspect="1"/>
          </p:cNvPicPr>
          <p:nvPr/>
        </p:nvPicPr>
        <p:blipFill rotWithShape="1">
          <a:blip r:embed="rId3">
            <a:extLst>
              <a:ext uri="{28A0092B-C50C-407E-A947-70E740481C1C}">
                <a14:useLocalDpi xmlns:a14="http://schemas.microsoft.com/office/drawing/2010/main" val="0"/>
              </a:ext>
            </a:extLst>
          </a:blip>
          <a:srcRect b="4503"/>
          <a:stretch/>
        </p:blipFill>
        <p:spPr>
          <a:xfrm>
            <a:off x="5037785" y="2003286"/>
            <a:ext cx="3725215" cy="4168914"/>
          </a:xfrm>
          <a:prstGeom prst="rect">
            <a:avLst/>
          </a:prstGeom>
        </p:spPr>
      </p:pic>
    </p:spTree>
    <p:extLst>
      <p:ext uri="{BB962C8B-B14F-4D97-AF65-F5344CB8AC3E}">
        <p14:creationId xmlns:p14="http://schemas.microsoft.com/office/powerpoint/2010/main" val="28003544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EL Staff Professional </a:t>
            </a:r>
            <a:br>
              <a:rPr lang="en-US" dirty="0"/>
            </a:br>
            <a:r>
              <a:rPr lang="en-US" dirty="0"/>
              <a:t>Development</a:t>
            </a:r>
          </a:p>
        </p:txBody>
      </p:sp>
      <p:sp>
        <p:nvSpPr>
          <p:cNvPr id="4" name="Rectangle 3">
            <a:extLst>
              <a:ext uri="{FF2B5EF4-FFF2-40B4-BE49-F238E27FC236}">
                <a16:creationId xmlns:a16="http://schemas.microsoft.com/office/drawing/2014/main" id="{0E9D2EA4-9429-4D5A-9509-BBB002A55E02}"/>
              </a:ext>
            </a:extLst>
          </p:cNvPr>
          <p:cNvSpPr/>
          <p:nvPr/>
        </p:nvSpPr>
        <p:spPr>
          <a:xfrm>
            <a:off x="381000" y="2438400"/>
            <a:ext cx="8382000" cy="3824288"/>
          </a:xfrm>
          <a:prstGeom prst="rect">
            <a:avLst/>
          </a:prstGeom>
          <a:solidFill>
            <a:schemeClr val="accent2"/>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182880" tIns="91440" rIns="182880" bIns="91440" rtlCol="0" anchor="t"/>
          <a:lstStyle/>
          <a:p>
            <a:pPr indent="0">
              <a:buNone/>
            </a:pPr>
            <a:r>
              <a:rPr lang="en-US" sz="2600" b="1" dirty="0"/>
              <a:t>Districts are required to provide a minimum of two high-quality professional development opportunities on EL education for their TBE/TPI staff, including:</a:t>
            </a:r>
          </a:p>
          <a:p>
            <a:pPr indent="0">
              <a:buNone/>
            </a:pPr>
            <a:endParaRPr lang="en-US" sz="900" b="1" dirty="0"/>
          </a:p>
          <a:p>
            <a:pPr marL="514350" lvl="2" indent="-342900">
              <a:buFont typeface="Calibri" panose="020F0502020204030204" pitchFamily="34" charset="0"/>
              <a:buChar char="□"/>
            </a:pPr>
            <a:r>
              <a:rPr lang="en-US" sz="2400" dirty="0"/>
              <a:t>Training for new-to-district staff,</a:t>
            </a:r>
          </a:p>
          <a:p>
            <a:pPr marL="514350" lvl="2" indent="-342900">
              <a:buFont typeface="Calibri" panose="020F0502020204030204" pitchFamily="34" charset="0"/>
              <a:buChar char="□"/>
            </a:pPr>
            <a:r>
              <a:rPr lang="en-US" sz="2400" dirty="0"/>
              <a:t>Spanish language arts professional development (for full-time Spanish TBE programs, which must be offered at least once a year), </a:t>
            </a:r>
            <a:r>
              <a:rPr lang="en-US" sz="2400" b="1" u="sng" dirty="0"/>
              <a:t>and</a:t>
            </a:r>
          </a:p>
          <a:p>
            <a:pPr marL="514350" lvl="2" indent="-342900">
              <a:buFont typeface="Calibri" panose="020F0502020204030204" pitchFamily="34" charset="0"/>
              <a:buChar char="□"/>
            </a:pPr>
            <a:r>
              <a:rPr lang="en-US" sz="2400" dirty="0"/>
              <a:t>Training for individuals who administer the screeners and annual assessment for English language proficiency.</a:t>
            </a:r>
          </a:p>
        </p:txBody>
      </p:sp>
    </p:spTree>
    <p:extLst>
      <p:ext uri="{BB962C8B-B14F-4D97-AF65-F5344CB8AC3E}">
        <p14:creationId xmlns:p14="http://schemas.microsoft.com/office/powerpoint/2010/main" val="4088221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1638" y="2526838"/>
            <a:ext cx="8578892" cy="1892762"/>
          </a:xfrm>
        </p:spPr>
        <p:txBody>
          <a:bodyPr/>
          <a:lstStyle/>
          <a:p>
            <a:pPr algn="ctr"/>
            <a:r>
              <a:rPr lang="en-US" cap="none" dirty="0"/>
              <a:t>Additional Resources</a:t>
            </a:r>
            <a:br>
              <a:rPr lang="en-US" cap="none" dirty="0"/>
            </a:br>
            <a:r>
              <a:rPr lang="en-US" cap="none" dirty="0"/>
              <a:t>to Consider</a:t>
            </a:r>
            <a:br>
              <a:rPr lang="en-US" cap="none" dirty="0"/>
            </a:br>
            <a:r>
              <a:rPr lang="en-US" cap="none" dirty="0"/>
              <a:t>From the EL Tool Kit</a:t>
            </a:r>
          </a:p>
        </p:txBody>
      </p:sp>
    </p:spTree>
    <p:extLst>
      <p:ext uri="{BB962C8B-B14F-4D97-AF65-F5344CB8AC3E}">
        <p14:creationId xmlns:p14="http://schemas.microsoft.com/office/powerpoint/2010/main" val="24863908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4000" dirty="0">
                <a:solidFill>
                  <a:srgbClr val="003E5A"/>
                </a:solidFill>
                <a:hlinkClick r:id="rId3"/>
              </a:rPr>
              <a:t>Tools for Supporting an English Learner Program</a:t>
            </a:r>
            <a:r>
              <a:rPr lang="en-US" sz="4200" b="1" dirty="0">
                <a:solidFill>
                  <a:srgbClr val="003E5A"/>
                </a:solidFill>
                <a:hlinkClick r:id="rId4"/>
              </a:rPr>
              <a:t/>
            </a:r>
            <a:br>
              <a:rPr lang="en-US" sz="4200" b="1" dirty="0">
                <a:solidFill>
                  <a:srgbClr val="003E5A"/>
                </a:solidFill>
                <a:hlinkClick r:id="rId4"/>
              </a:rPr>
            </a:br>
            <a:r>
              <a:rPr lang="en-US" sz="4200" b="1" dirty="0">
                <a:solidFill>
                  <a:srgbClr val="B7DB57"/>
                </a:solidFill>
                <a:hlinkClick r:id="rId4"/>
              </a:rPr>
              <a:t/>
            </a:r>
            <a:br>
              <a:rPr lang="en-US" sz="4200" b="1" dirty="0">
                <a:solidFill>
                  <a:srgbClr val="B7DB57"/>
                </a:solidFill>
                <a:hlinkClick r:id="rId4"/>
              </a:rPr>
            </a:br>
            <a:endParaRPr lang="en-US" sz="4200"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sz="3600" b="1" dirty="0">
                <a:solidFill>
                  <a:schemeClr val="tx2"/>
                </a:solidFill>
              </a:rPr>
              <a:t>Tool #1</a:t>
            </a:r>
          </a:p>
          <a:p>
            <a:pPr marL="0" indent="0">
              <a:buNone/>
            </a:pPr>
            <a:r>
              <a:rPr lang="en-US" sz="3200" b="1" i="1" dirty="0"/>
              <a:t>Professional Development for Teaching ELs</a:t>
            </a:r>
          </a:p>
          <a:p>
            <a:pPr marL="0" indent="0">
              <a:buClrTx/>
              <a:buNone/>
            </a:pPr>
            <a:r>
              <a:rPr lang="en-US" sz="2800" dirty="0"/>
              <a:t>Provides a frame for how professional development may be structured to build on existing knowledge to maximize adult learning.</a:t>
            </a:r>
          </a:p>
        </p:txBody>
      </p:sp>
      <p:sp>
        <p:nvSpPr>
          <p:cNvPr id="3" name="Slide Number Placeholder 2">
            <a:extLst>
              <a:ext uri="{FF2B5EF4-FFF2-40B4-BE49-F238E27FC236}">
                <a16:creationId xmlns:a16="http://schemas.microsoft.com/office/drawing/2014/main" id="{430FBBBD-F815-43D1-B56B-334CEC14F528}"/>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28</a:t>
            </a:fld>
            <a:endParaRPr lang="fr-CA" dirty="0">
              <a:solidFill>
                <a:prstClr val="black">
                  <a:tint val="75000"/>
                </a:prstClr>
              </a:solidFill>
            </a:endParaRPr>
          </a:p>
        </p:txBody>
      </p:sp>
    </p:spTree>
    <p:extLst>
      <p:ext uri="{BB962C8B-B14F-4D97-AF65-F5344CB8AC3E}">
        <p14:creationId xmlns:p14="http://schemas.microsoft.com/office/powerpoint/2010/main" val="1843426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3E5A"/>
                </a:solidFill>
                <a:hlinkClick r:id="rId3"/>
              </a:rPr>
              <a:t>Tools for Supporting an English Learner Program</a:t>
            </a:r>
            <a:r>
              <a:rPr lang="en-US" b="1" dirty="0">
                <a:solidFill>
                  <a:srgbClr val="003E5A"/>
                </a:solidFill>
                <a:hlinkClick r:id="rId3"/>
              </a:rPr>
              <a:t/>
            </a:r>
            <a:br>
              <a:rPr lang="en-US" b="1" dirty="0">
                <a:solidFill>
                  <a:srgbClr val="003E5A"/>
                </a:solidFill>
                <a:hlinkClick r:id="rId3"/>
              </a:rPr>
            </a:br>
            <a:r>
              <a:rPr lang="en-US" b="1" dirty="0">
                <a:solidFill>
                  <a:srgbClr val="B7DB57"/>
                </a:solidFill>
              </a:rPr>
              <a:t/>
            </a:r>
            <a:br>
              <a:rPr lang="en-US" b="1" dirty="0">
                <a:solidFill>
                  <a:srgbClr val="B7DB57"/>
                </a:solidFill>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sz="3600" b="1" dirty="0">
                <a:solidFill>
                  <a:schemeClr val="tx2"/>
                </a:solidFill>
              </a:rPr>
              <a:t>Tool #2</a:t>
            </a:r>
          </a:p>
          <a:p>
            <a:pPr marL="0" indent="0">
              <a:buNone/>
            </a:pPr>
            <a:r>
              <a:rPr lang="en-US" sz="3200" b="1" i="1" dirty="0"/>
              <a:t>Professional Development for General Education Teachers of ELs</a:t>
            </a:r>
          </a:p>
          <a:p>
            <a:pPr marL="0" indent="0">
              <a:buNone/>
            </a:pPr>
            <a:r>
              <a:rPr lang="en-US" sz="2800" dirty="0"/>
              <a:t>Provides a recommended set of comprehensive professional development program components for general education teachers of ELs. </a:t>
            </a:r>
          </a:p>
          <a:p>
            <a:pPr marL="0" indent="0">
              <a:buNone/>
            </a:pPr>
            <a:endParaRPr lang="en-US" sz="3200" b="1" i="1" dirty="0"/>
          </a:p>
          <a:p>
            <a:pPr marL="0" indent="0">
              <a:buNone/>
            </a:pPr>
            <a:endParaRPr lang="en-US" sz="2800" dirty="0"/>
          </a:p>
        </p:txBody>
      </p:sp>
      <p:sp>
        <p:nvSpPr>
          <p:cNvPr id="3" name="Slide Number Placeholder 2">
            <a:extLst>
              <a:ext uri="{FF2B5EF4-FFF2-40B4-BE49-F238E27FC236}">
                <a16:creationId xmlns:a16="http://schemas.microsoft.com/office/drawing/2014/main" id="{957E3208-A31E-4A0C-AC97-23D3B1E945E8}"/>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29</a:t>
            </a:fld>
            <a:endParaRPr lang="fr-CA" dirty="0">
              <a:solidFill>
                <a:prstClr val="black">
                  <a:tint val="75000"/>
                </a:prstClr>
              </a:solidFill>
            </a:endParaRPr>
          </a:p>
        </p:txBody>
      </p:sp>
    </p:spTree>
    <p:extLst>
      <p:ext uri="{BB962C8B-B14F-4D97-AF65-F5344CB8AC3E}">
        <p14:creationId xmlns:p14="http://schemas.microsoft.com/office/powerpoint/2010/main" val="5917996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E01BA-E467-424C-83BB-926DD3E15E98}"/>
              </a:ext>
            </a:extLst>
          </p:cNvPr>
          <p:cNvSpPr>
            <a:spLocks noGrp="1"/>
          </p:cNvSpPr>
          <p:nvPr>
            <p:ph type="title"/>
          </p:nvPr>
        </p:nvSpPr>
        <p:spPr/>
        <p:txBody>
          <a:bodyPr/>
          <a:lstStyle/>
          <a:p>
            <a:r>
              <a:rPr lang="en-US" dirty="0"/>
              <a:t>English Learner Tool Kit Topics</a:t>
            </a:r>
          </a:p>
        </p:txBody>
      </p:sp>
      <p:sp>
        <p:nvSpPr>
          <p:cNvPr id="3" name="Content Placeholder 2">
            <a:extLst>
              <a:ext uri="{FF2B5EF4-FFF2-40B4-BE49-F238E27FC236}">
                <a16:creationId xmlns:a16="http://schemas.microsoft.com/office/drawing/2014/main" id="{34BB8641-A203-4094-9BEE-99833D057405}"/>
              </a:ext>
            </a:extLst>
          </p:cNvPr>
          <p:cNvSpPr>
            <a:spLocks noGrp="1"/>
          </p:cNvSpPr>
          <p:nvPr>
            <p:ph sz="quarter" idx="1"/>
          </p:nvPr>
        </p:nvSpPr>
        <p:spPr>
          <a:xfrm>
            <a:off x="625032" y="1600200"/>
            <a:ext cx="8141015" cy="3657600"/>
          </a:xfrm>
        </p:spPr>
        <p:txBody>
          <a:bodyPr numCol="2"/>
          <a:lstStyle/>
          <a:p>
            <a:pPr marL="465138" indent="-465138">
              <a:spcBef>
                <a:spcPts val="0"/>
              </a:spcBef>
              <a:spcAft>
                <a:spcPts val="600"/>
              </a:spcAft>
              <a:buSzPct val="100000"/>
              <a:buFont typeface="+mj-lt"/>
              <a:buAutoNum type="arabicPeriod"/>
            </a:pPr>
            <a:r>
              <a:rPr lang="en-US" sz="2800" dirty="0"/>
              <a:t>Identifying All ELs</a:t>
            </a:r>
          </a:p>
          <a:p>
            <a:pPr marL="465138" indent="-465138">
              <a:spcBef>
                <a:spcPts val="0"/>
              </a:spcBef>
              <a:spcAft>
                <a:spcPts val="600"/>
              </a:spcAft>
              <a:buSzPct val="100000"/>
              <a:buFont typeface="+mj-lt"/>
              <a:buAutoNum type="arabicPeriod"/>
            </a:pPr>
            <a:r>
              <a:rPr lang="en-US" sz="2800" dirty="0"/>
              <a:t>Language Assistance Programs</a:t>
            </a:r>
          </a:p>
          <a:p>
            <a:pPr marL="465138" indent="-465138">
              <a:spcBef>
                <a:spcPts val="0"/>
              </a:spcBef>
              <a:spcAft>
                <a:spcPts val="600"/>
              </a:spcAft>
              <a:buSzPct val="100000"/>
              <a:buFont typeface="+mj-lt"/>
              <a:buAutoNum type="arabicPeriod"/>
            </a:pPr>
            <a:r>
              <a:rPr lang="en-US" sz="2800" b="1" u="sng" dirty="0"/>
              <a:t>Staffing and Supports</a:t>
            </a:r>
          </a:p>
          <a:p>
            <a:pPr marL="465138" indent="-465138">
              <a:spcBef>
                <a:spcPts val="0"/>
              </a:spcBef>
              <a:spcAft>
                <a:spcPts val="600"/>
              </a:spcAft>
              <a:buSzPct val="100000"/>
              <a:buFont typeface="+mj-lt"/>
              <a:buAutoNum type="arabicPeriod"/>
            </a:pPr>
            <a:r>
              <a:rPr lang="en-US" sz="2800" dirty="0"/>
              <a:t>Meaningful Access</a:t>
            </a:r>
          </a:p>
          <a:p>
            <a:pPr marL="465138" indent="-465138">
              <a:spcBef>
                <a:spcPts val="0"/>
              </a:spcBef>
              <a:spcAft>
                <a:spcPts val="600"/>
              </a:spcAft>
              <a:buSzPct val="100000"/>
              <a:buFont typeface="+mj-lt"/>
              <a:buAutoNum type="arabicPeriod"/>
            </a:pPr>
            <a:r>
              <a:rPr lang="en-US" sz="2800" dirty="0"/>
              <a:t>Inclusive Environment</a:t>
            </a:r>
          </a:p>
          <a:p>
            <a:pPr marL="465138" indent="-465138">
              <a:spcBef>
                <a:spcPts val="0"/>
              </a:spcBef>
              <a:spcAft>
                <a:spcPts val="600"/>
              </a:spcAft>
              <a:buSzPct val="100000"/>
              <a:buFont typeface="+mj-lt"/>
              <a:buAutoNum type="arabicPeriod"/>
            </a:pPr>
            <a:r>
              <a:rPr lang="en-US" sz="2800" dirty="0"/>
              <a:t>ELs With Disabilities</a:t>
            </a:r>
          </a:p>
          <a:p>
            <a:pPr marL="465138" indent="-465138">
              <a:spcBef>
                <a:spcPts val="0"/>
              </a:spcBef>
              <a:spcAft>
                <a:spcPts val="600"/>
              </a:spcAft>
              <a:buSzPct val="100000"/>
              <a:buFont typeface="+mj-lt"/>
              <a:buAutoNum type="arabicPeriod"/>
            </a:pPr>
            <a:endParaRPr lang="en-US" sz="2800" dirty="0"/>
          </a:p>
          <a:p>
            <a:pPr marL="798513" indent="-514350">
              <a:spcBef>
                <a:spcPts val="0"/>
              </a:spcBef>
              <a:spcAft>
                <a:spcPts val="600"/>
              </a:spcAft>
              <a:buSzPct val="100000"/>
              <a:buFont typeface="+mj-lt"/>
              <a:buAutoNum type="arabicPeriod"/>
            </a:pPr>
            <a:r>
              <a:rPr lang="en-US" sz="2800" dirty="0"/>
              <a:t>ELs Who Opt Out of Programs</a:t>
            </a:r>
          </a:p>
          <a:p>
            <a:pPr marL="798513" indent="-514350">
              <a:spcBef>
                <a:spcPts val="0"/>
              </a:spcBef>
              <a:spcAft>
                <a:spcPts val="600"/>
              </a:spcAft>
              <a:buSzPct val="100000"/>
              <a:buFont typeface="+mj-lt"/>
              <a:buAutoNum type="arabicPeriod"/>
            </a:pPr>
            <a:r>
              <a:rPr lang="en-US" sz="2800" dirty="0"/>
              <a:t>Monitoring and Exiting EL Programs</a:t>
            </a:r>
          </a:p>
          <a:p>
            <a:pPr marL="798513" indent="-514350">
              <a:spcBef>
                <a:spcPts val="0"/>
              </a:spcBef>
              <a:spcAft>
                <a:spcPts val="600"/>
              </a:spcAft>
              <a:buSzPct val="100000"/>
              <a:buFont typeface="+mj-lt"/>
              <a:buAutoNum type="arabicPeriod"/>
            </a:pPr>
            <a:r>
              <a:rPr lang="en-US" sz="2800" dirty="0"/>
              <a:t>Evaluation of EL Programs</a:t>
            </a:r>
          </a:p>
          <a:p>
            <a:pPr marL="798513" indent="-514350">
              <a:spcBef>
                <a:spcPts val="0"/>
              </a:spcBef>
              <a:spcAft>
                <a:spcPts val="600"/>
              </a:spcAft>
              <a:buSzPct val="100000"/>
              <a:buFont typeface="+mj-lt"/>
              <a:buAutoNum type="arabicPeriod"/>
            </a:pPr>
            <a:r>
              <a:rPr lang="en-US" sz="2800" dirty="0"/>
              <a:t>Communication With EL Parents</a:t>
            </a:r>
          </a:p>
        </p:txBody>
      </p:sp>
      <p:sp>
        <p:nvSpPr>
          <p:cNvPr id="5" name="Slide Number Placeholder 4">
            <a:extLst>
              <a:ext uri="{FF2B5EF4-FFF2-40B4-BE49-F238E27FC236}">
                <a16:creationId xmlns:a16="http://schemas.microsoft.com/office/drawing/2014/main" id="{7B654ED8-73B0-41AD-BE78-D8C359065FE5}"/>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3</a:t>
            </a:fld>
            <a:endParaRPr lang="fr-CA" dirty="0">
              <a:solidFill>
                <a:prstClr val="black">
                  <a:tint val="75000"/>
                </a:prstClr>
              </a:solidFill>
            </a:endParaRPr>
          </a:p>
        </p:txBody>
      </p:sp>
    </p:spTree>
    <p:extLst>
      <p:ext uri="{BB962C8B-B14F-4D97-AF65-F5344CB8AC3E}">
        <p14:creationId xmlns:p14="http://schemas.microsoft.com/office/powerpoint/2010/main" val="23648711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3E5A"/>
                </a:solidFill>
                <a:hlinkClick r:id="rId3"/>
              </a:rPr>
              <a:t>Tools for Supporting an English Learner Program</a:t>
            </a:r>
            <a:r>
              <a:rPr lang="en-US" b="1" dirty="0">
                <a:solidFill>
                  <a:srgbClr val="003E5A"/>
                </a:solidFill>
              </a:rPr>
              <a:t/>
            </a:r>
            <a:br>
              <a:rPr lang="en-US" b="1" dirty="0">
                <a:solidFill>
                  <a:srgbClr val="003E5A"/>
                </a:solidFill>
              </a:rPr>
            </a:br>
            <a:r>
              <a:rPr lang="en-US" b="1" dirty="0">
                <a:solidFill>
                  <a:srgbClr val="B7DB57"/>
                </a:solidFill>
              </a:rPr>
              <a:t/>
            </a:r>
            <a:br>
              <a:rPr lang="en-US" b="1" dirty="0">
                <a:solidFill>
                  <a:srgbClr val="B7DB57"/>
                </a:solidFill>
              </a:rPr>
            </a:br>
            <a:r>
              <a:rPr lang="en-US" b="1" dirty="0">
                <a:solidFill>
                  <a:srgbClr val="B7DB57"/>
                </a:solidFill>
              </a:rPr>
              <a:t/>
            </a:r>
            <a:br>
              <a:rPr lang="en-US" b="1" dirty="0">
                <a:solidFill>
                  <a:srgbClr val="B7DB57"/>
                </a:solidFill>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sz="3600" b="1" dirty="0">
                <a:solidFill>
                  <a:schemeClr val="tx2"/>
                </a:solidFill>
              </a:rPr>
              <a:t>Tool #3</a:t>
            </a:r>
          </a:p>
          <a:p>
            <a:pPr marL="0" indent="0">
              <a:buNone/>
            </a:pPr>
            <a:r>
              <a:rPr lang="en-US" sz="3200" b="1" i="1" dirty="0">
                <a:solidFill>
                  <a:prstClr val="black"/>
                </a:solidFill>
              </a:rPr>
              <a:t>Meeting the Needs of ELs</a:t>
            </a:r>
          </a:p>
          <a:p>
            <a:pPr marL="0" indent="0">
              <a:buNone/>
            </a:pPr>
            <a:r>
              <a:rPr lang="en-US" sz="2800" dirty="0">
                <a:solidFill>
                  <a:prstClr val="black"/>
                </a:solidFill>
              </a:rPr>
              <a:t>Contains a list of essential knowledge and skills for teachers of ELs, including support for oral language development, explicit teaching of academic English, and valuing cultural diversity. </a:t>
            </a:r>
          </a:p>
        </p:txBody>
      </p:sp>
      <p:sp>
        <p:nvSpPr>
          <p:cNvPr id="3" name="Slide Number Placeholder 2">
            <a:extLst>
              <a:ext uri="{FF2B5EF4-FFF2-40B4-BE49-F238E27FC236}">
                <a16:creationId xmlns:a16="http://schemas.microsoft.com/office/drawing/2014/main" id="{EC9D8DC4-BCF0-414E-A6FB-009471EC413E}"/>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30</a:t>
            </a:fld>
            <a:endParaRPr lang="fr-CA" dirty="0">
              <a:solidFill>
                <a:prstClr val="black">
                  <a:tint val="75000"/>
                </a:prstClr>
              </a:solidFill>
            </a:endParaRPr>
          </a:p>
        </p:txBody>
      </p:sp>
    </p:spTree>
    <p:extLst>
      <p:ext uri="{BB962C8B-B14F-4D97-AF65-F5344CB8AC3E}">
        <p14:creationId xmlns:p14="http://schemas.microsoft.com/office/powerpoint/2010/main" val="5592188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003E5A"/>
                </a:solidFill>
                <a:hlinkClick r:id="rId3"/>
              </a:rPr>
              <a:t>Tools for Supporting an English Learner Program</a:t>
            </a:r>
            <a:r>
              <a:rPr lang="en-US" b="1" dirty="0">
                <a:solidFill>
                  <a:srgbClr val="003E5A"/>
                </a:solidFill>
                <a:hlinkClick r:id="rId4"/>
              </a:rPr>
              <a:t/>
            </a:r>
            <a:br>
              <a:rPr lang="en-US" b="1" dirty="0">
                <a:solidFill>
                  <a:srgbClr val="003E5A"/>
                </a:solidFill>
                <a:hlinkClick r:id="rId4"/>
              </a:rPr>
            </a:br>
            <a:r>
              <a:rPr lang="en-US" b="1" dirty="0">
                <a:solidFill>
                  <a:srgbClr val="B7DB57"/>
                </a:solidFill>
                <a:hlinkClick r:id="rId4"/>
              </a:rPr>
              <a:t/>
            </a:r>
            <a:br>
              <a:rPr lang="en-US" b="1" dirty="0">
                <a:solidFill>
                  <a:srgbClr val="B7DB57"/>
                </a:solidFill>
                <a:hlinkClick r:id="rId4"/>
              </a:rPr>
            </a:br>
            <a:endParaRPr lang="en-US" dirty="0">
              <a:solidFill>
                <a:srgbClr val="B7DB57"/>
              </a:solidFill>
            </a:endParaRPr>
          </a:p>
        </p:txBody>
      </p:sp>
      <p:sp>
        <p:nvSpPr>
          <p:cNvPr id="5" name="Content Placeholder 4">
            <a:extLst>
              <a:ext uri="{FF2B5EF4-FFF2-40B4-BE49-F238E27FC236}">
                <a16:creationId xmlns:a16="http://schemas.microsoft.com/office/drawing/2014/main" id="{F769D4F3-E2E6-4B2B-A920-F4A1DB943006}"/>
              </a:ext>
            </a:extLst>
          </p:cNvPr>
          <p:cNvSpPr>
            <a:spLocks noGrp="1"/>
          </p:cNvSpPr>
          <p:nvPr>
            <p:ph sz="quarter" idx="1"/>
          </p:nvPr>
        </p:nvSpPr>
        <p:spPr>
          <a:xfrm>
            <a:off x="625032" y="2286000"/>
            <a:ext cx="8141015" cy="3810000"/>
          </a:xfrm>
        </p:spPr>
        <p:txBody>
          <a:bodyPr/>
          <a:lstStyle/>
          <a:p>
            <a:pPr marL="0" indent="0">
              <a:buNone/>
            </a:pPr>
            <a:r>
              <a:rPr lang="en-US" sz="3600" b="1" dirty="0">
                <a:solidFill>
                  <a:schemeClr val="tx2"/>
                </a:solidFill>
              </a:rPr>
              <a:t>Tool #4</a:t>
            </a:r>
          </a:p>
          <a:p>
            <a:pPr marL="0" indent="0">
              <a:buNone/>
            </a:pPr>
            <a:r>
              <a:rPr lang="en-US" sz="3200" b="1" i="1" dirty="0">
                <a:solidFill>
                  <a:prstClr val="black"/>
                </a:solidFill>
              </a:rPr>
              <a:t>Frameworks for Supporting Classroom Teaching of ELs</a:t>
            </a:r>
          </a:p>
          <a:p>
            <a:pPr marL="0" indent="0">
              <a:buClrTx/>
              <a:buNone/>
            </a:pPr>
            <a:r>
              <a:rPr lang="en-US" sz="2800" dirty="0"/>
              <a:t>Provides indicators and examples to illustrate how the components and elements of evaluation systems might be enacted in classrooms with ELs.</a:t>
            </a:r>
          </a:p>
        </p:txBody>
      </p:sp>
      <p:sp>
        <p:nvSpPr>
          <p:cNvPr id="3" name="Slide Number Placeholder 2">
            <a:extLst>
              <a:ext uri="{FF2B5EF4-FFF2-40B4-BE49-F238E27FC236}">
                <a16:creationId xmlns:a16="http://schemas.microsoft.com/office/drawing/2014/main" id="{F3A02DA5-F5EB-4095-8982-4A6737CEBC58}"/>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31</a:t>
            </a:fld>
            <a:endParaRPr lang="fr-CA" dirty="0">
              <a:solidFill>
                <a:prstClr val="black">
                  <a:tint val="75000"/>
                </a:prstClr>
              </a:solidFill>
            </a:endParaRPr>
          </a:p>
        </p:txBody>
      </p:sp>
    </p:spTree>
    <p:extLst>
      <p:ext uri="{BB962C8B-B14F-4D97-AF65-F5344CB8AC3E}">
        <p14:creationId xmlns:p14="http://schemas.microsoft.com/office/powerpoint/2010/main" val="151933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CC56-ACA7-4A85-9A50-2FAF39C4A646}"/>
              </a:ext>
            </a:extLst>
          </p:cNvPr>
          <p:cNvSpPr>
            <a:spLocks noGrp="1"/>
          </p:cNvSpPr>
          <p:nvPr>
            <p:ph type="title"/>
          </p:nvPr>
        </p:nvSpPr>
        <p:spPr/>
        <p:txBody>
          <a:bodyPr/>
          <a:lstStyle/>
          <a:p>
            <a:r>
              <a:rPr lang="en-US" dirty="0"/>
              <a:t>Background Resources</a:t>
            </a:r>
          </a:p>
        </p:txBody>
      </p:sp>
      <p:sp>
        <p:nvSpPr>
          <p:cNvPr id="3" name="Content Placeholder 2">
            <a:extLst>
              <a:ext uri="{FF2B5EF4-FFF2-40B4-BE49-F238E27FC236}">
                <a16:creationId xmlns:a16="http://schemas.microsoft.com/office/drawing/2014/main" id="{26B0F2BC-F4B6-4119-AB93-41D86BDE4C7C}"/>
              </a:ext>
            </a:extLst>
          </p:cNvPr>
          <p:cNvSpPr>
            <a:spLocks noGrp="1"/>
          </p:cNvSpPr>
          <p:nvPr>
            <p:ph sz="quarter" idx="1"/>
          </p:nvPr>
        </p:nvSpPr>
        <p:spPr/>
        <p:txBody>
          <a:bodyPr>
            <a:noAutofit/>
          </a:bodyPr>
          <a:lstStyle/>
          <a:p>
            <a:r>
              <a:rPr lang="en-US" sz="2200" dirty="0"/>
              <a:t>Fact sheet on the responsibilities of school districts</a:t>
            </a:r>
          </a:p>
          <a:p>
            <a:r>
              <a:rPr lang="en-US" sz="2200" dirty="0"/>
              <a:t>Fact sheet answering common questions about the rights of limited-English-proficient parents and guardians</a:t>
            </a:r>
          </a:p>
          <a:p>
            <a:r>
              <a:rPr lang="en-US" sz="2200" dirty="0"/>
              <a:t>Original OCR/DOJ guidance in the “Dear Colleague” letter </a:t>
            </a:r>
          </a:p>
          <a:p>
            <a:r>
              <a:rPr lang="en-US" sz="2200" dirty="0"/>
              <a:t>Translations into multiple languages</a:t>
            </a:r>
          </a:p>
          <a:p>
            <a:r>
              <a:rPr lang="en-US" sz="2200" dirty="0"/>
              <a:t>All available at: </a:t>
            </a:r>
            <a:r>
              <a:rPr lang="en-US" sz="2200" dirty="0">
                <a:hlinkClick r:id="rId3"/>
              </a:rPr>
              <a:t>https://www2.ed.gov/about/offices/list/ocr/ellresources.html</a:t>
            </a:r>
            <a:r>
              <a:rPr lang="en-US" sz="2200" dirty="0"/>
              <a:t> </a:t>
            </a:r>
          </a:p>
          <a:p>
            <a:r>
              <a:rPr lang="en-US" sz="2200" dirty="0"/>
              <a:t>Companion tool kit from the U.S. Department of Education’s Office of English Language Acquisition: </a:t>
            </a:r>
            <a:r>
              <a:rPr lang="en-US" sz="2200" dirty="0">
                <a:hlinkClick r:id="rId4"/>
              </a:rPr>
              <a:t>https://www2.ed.gov/about/offices/list/oela/english-learner-toolkit/index.html</a:t>
            </a:r>
            <a:r>
              <a:rPr lang="en-US" sz="2200" dirty="0"/>
              <a:t> </a:t>
            </a:r>
          </a:p>
        </p:txBody>
      </p:sp>
      <p:sp>
        <p:nvSpPr>
          <p:cNvPr id="4" name="Slide Number Placeholder 3">
            <a:extLst>
              <a:ext uri="{FF2B5EF4-FFF2-40B4-BE49-F238E27FC236}">
                <a16:creationId xmlns:a16="http://schemas.microsoft.com/office/drawing/2014/main" id="{0974FFC4-C64A-4ABC-A73F-0C2F9533C860}"/>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32</a:t>
            </a:fld>
            <a:endParaRPr lang="fr-CA" dirty="0">
              <a:solidFill>
                <a:prstClr val="black">
                  <a:tint val="75000"/>
                </a:prstClr>
              </a:solidFill>
            </a:endParaRPr>
          </a:p>
        </p:txBody>
      </p:sp>
    </p:spTree>
    <p:extLst>
      <p:ext uri="{BB962C8B-B14F-4D97-AF65-F5344CB8AC3E}">
        <p14:creationId xmlns:p14="http://schemas.microsoft.com/office/powerpoint/2010/main" val="214171761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816F956-F113-4916-BDDA-9F43F87BD296}"/>
              </a:ext>
            </a:extLst>
          </p:cNvPr>
          <p:cNvSpPr>
            <a:spLocks noGrp="1"/>
          </p:cNvSpPr>
          <p:nvPr>
            <p:ph type="title"/>
          </p:nvPr>
        </p:nvSpPr>
        <p:spPr/>
        <p:txBody>
          <a:bodyPr/>
          <a:lstStyle/>
          <a:p>
            <a:r>
              <a:rPr lang="en-US" dirty="0"/>
              <a:t>Further Reading</a:t>
            </a:r>
          </a:p>
        </p:txBody>
      </p:sp>
      <p:sp>
        <p:nvSpPr>
          <p:cNvPr id="3" name="Content Placeholder 2"/>
          <p:cNvSpPr>
            <a:spLocks noGrp="1"/>
          </p:cNvSpPr>
          <p:nvPr>
            <p:ph sz="quarter" idx="11"/>
          </p:nvPr>
        </p:nvSpPr>
        <p:spPr>
          <a:xfrm>
            <a:off x="740780" y="1600200"/>
            <a:ext cx="7793620" cy="4572000"/>
          </a:xfrm>
        </p:spPr>
        <p:txBody>
          <a:bodyPr/>
          <a:lstStyle/>
          <a:p>
            <a:pPr marL="465138" indent="-465138">
              <a:buNone/>
            </a:pPr>
            <a:r>
              <a:rPr lang="en-US" sz="1200" dirty="0"/>
              <a:t>Alfaro, C., Durán, R., Hunt, A., &amp; Aragón, M. (2014). Steps toward unifying dual language programs, Common Core State Standards, and critical pedagogy: Oportunidades, estrategias y retos</a:t>
            </a:r>
            <a:r>
              <a:rPr lang="en-US" sz="1200" i="1" dirty="0"/>
              <a:t>. Association of Mexican-American Educators (AMAE) Journal, 8</a:t>
            </a:r>
            <a:r>
              <a:rPr lang="en-US" sz="1200" dirty="0"/>
              <a:t>(2), 17–30.    Retrieved from </a:t>
            </a:r>
            <a:r>
              <a:rPr lang="en-US" sz="1200" dirty="0">
                <a:hlinkClick r:id="rId3"/>
              </a:rPr>
              <a:t>http://amaejournal.utsa.edu/index.php/amae/article/view/194/153</a:t>
            </a:r>
            <a:endParaRPr lang="en-US" sz="1200" dirty="0"/>
          </a:p>
          <a:p>
            <a:pPr marL="465138" indent="-465138">
              <a:buNone/>
            </a:pPr>
            <a:r>
              <a:rPr lang="en-US" sz="1200" dirty="0"/>
              <a:t>Apthorp, H., Wang, X., Ryan, S., &amp; Cicchinelli, L. (2012, February). </a:t>
            </a:r>
            <a:r>
              <a:rPr lang="en-US" sz="1200" i="1" dirty="0"/>
              <a:t>Teaching English language learner students: Professional standards in elementary education in Central Region states </a:t>
            </a:r>
            <a:r>
              <a:rPr lang="en-US" sz="1200" dirty="0"/>
              <a:t>(REL 2012–122). Washington, DC: U.S. Department of Education, Institute of Education Sciences, National Center for Education Evaluation and Regional Assistance, Regional Educational Laboratory Central. Retrieved from </a:t>
            </a:r>
            <a:r>
              <a:rPr lang="en-US" sz="1200" dirty="0">
                <a:hlinkClick r:id="rId4"/>
              </a:rPr>
              <a:t>https://ies.ed.gov/ncee/edlabs/projects/project.asp?ProjectID=103</a:t>
            </a:r>
            <a:endParaRPr lang="en-US" sz="1200" dirty="0"/>
          </a:p>
          <a:p>
            <a:pPr marL="465138" indent="-465138">
              <a:buNone/>
            </a:pPr>
            <a:r>
              <a:rPr lang="en-US" sz="1200" dirty="0"/>
              <a:t>August, D., Estrada, J., &amp; Boyle, A. (2012). </a:t>
            </a:r>
            <a:r>
              <a:rPr lang="en-US" sz="1200" i="1" dirty="0"/>
              <a:t>Supporting English language learners: A pocket guide for state and district leaders. </a:t>
            </a:r>
            <a:r>
              <a:rPr lang="en-US" sz="1200" dirty="0"/>
              <a:t>Washington, DC: American Institutes for Research. Retrieved from </a:t>
            </a:r>
            <a:r>
              <a:rPr lang="en-US" sz="1200" dirty="0">
                <a:hlinkClick r:id="rId5"/>
              </a:rPr>
              <a:t>http://www.air.org/sites/default/files/downloads/report/ELL_Pocket_Guide1_0.pdf</a:t>
            </a:r>
            <a:endParaRPr lang="en-US" sz="1200" dirty="0"/>
          </a:p>
          <a:p>
            <a:pPr marL="465138" indent="-465138">
              <a:buNone/>
            </a:pPr>
            <a:r>
              <a:rPr lang="en-US" sz="1200" dirty="0"/>
              <a:t>Ballantyne, K. G., Sanderman, A. R., &amp; Levy, J. (2008). </a:t>
            </a:r>
            <a:r>
              <a:rPr lang="en-US" sz="1200" i="1" dirty="0"/>
              <a:t>Educating English language learners: Building teacher capacity </a:t>
            </a:r>
            <a:r>
              <a:rPr lang="en-US" sz="1200" dirty="0"/>
              <a:t>(Roundtable Report). Washington, DC: National Clearinghouse on English Language Acquisition (NCELA). Retrieved from  </a:t>
            </a:r>
            <a:r>
              <a:rPr lang="en-US" sz="1200" dirty="0">
                <a:hlinkClick r:id="rId6"/>
              </a:rPr>
              <a:t>https://files.eric.ed.gov/fulltext/ED521360.pdf</a:t>
            </a:r>
            <a:endParaRPr lang="en-US" sz="1200" dirty="0"/>
          </a:p>
          <a:p>
            <a:pPr marL="465138" indent="-465138">
              <a:buNone/>
            </a:pPr>
            <a:r>
              <a:rPr lang="en-US" sz="1200" dirty="0"/>
              <a:t>Bunch, G., Kibler, A., &amp; Pimentel, S. (2012, January). </a:t>
            </a:r>
            <a:r>
              <a:rPr lang="en-US" sz="1200" i="1" dirty="0"/>
              <a:t>Realizing opportunities for English learners in the Common Core English Language Arts and Disciplinary Literacy Standards</a:t>
            </a:r>
            <a:r>
              <a:rPr lang="en-US" sz="1200" dirty="0"/>
              <a:t>. Paper presented at the Understanding Language Conference, Stanford University, Stanford, CA. Retrieved from </a:t>
            </a:r>
            <a:r>
              <a:rPr lang="en-US" sz="1200" dirty="0">
                <a:hlinkClick r:id="rId7"/>
              </a:rPr>
              <a:t>http://ell.stanford.edu/sites/default/files/pdf/academic-papers/01_Bunch_Kibler_Pimentel_RealizingOpp in ELA_FINAL_0.pdf</a:t>
            </a:r>
            <a:endParaRPr lang="en-US" sz="1200" dirty="0"/>
          </a:p>
          <a:p>
            <a:pPr marL="465138" indent="-465138">
              <a:spcBef>
                <a:spcPts val="1200"/>
              </a:spcBef>
              <a:buNone/>
            </a:pPr>
            <a:endParaRPr lang="en-US" sz="1600" dirty="0"/>
          </a:p>
        </p:txBody>
      </p:sp>
    </p:spTree>
    <p:extLst>
      <p:ext uri="{BB962C8B-B14F-4D97-AF65-F5344CB8AC3E}">
        <p14:creationId xmlns:p14="http://schemas.microsoft.com/office/powerpoint/2010/main" val="2599528237"/>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1AA4-10B1-4FD2-AECD-1936905CC446}"/>
              </a:ext>
            </a:extLst>
          </p:cNvPr>
          <p:cNvSpPr>
            <a:spLocks noGrp="1"/>
          </p:cNvSpPr>
          <p:nvPr>
            <p:ph type="title"/>
          </p:nvPr>
        </p:nvSpPr>
        <p:spPr/>
        <p:txBody>
          <a:bodyPr/>
          <a:lstStyle/>
          <a:p>
            <a:r>
              <a:rPr lang="en-US" dirty="0"/>
              <a:t>Significant Legal History</a:t>
            </a:r>
          </a:p>
        </p:txBody>
      </p:sp>
      <p:sp>
        <p:nvSpPr>
          <p:cNvPr id="3" name="Content Placeholder 2">
            <a:extLst>
              <a:ext uri="{FF2B5EF4-FFF2-40B4-BE49-F238E27FC236}">
                <a16:creationId xmlns:a16="http://schemas.microsoft.com/office/drawing/2014/main" id="{35545A99-4ADF-428E-AA00-CA6E169D15FB}"/>
              </a:ext>
            </a:extLst>
          </p:cNvPr>
          <p:cNvSpPr>
            <a:spLocks noGrp="1"/>
          </p:cNvSpPr>
          <p:nvPr>
            <p:ph sz="quarter" idx="1"/>
          </p:nvPr>
        </p:nvSpPr>
        <p:spPr/>
        <p:txBody>
          <a:bodyPr/>
          <a:lstStyle/>
          <a:p>
            <a:r>
              <a:rPr lang="en-US" dirty="0">
                <a:hlinkClick r:id="rId3"/>
              </a:rPr>
              <a:t>Title VI of the Civil Rights Act, 1964</a:t>
            </a:r>
            <a:endParaRPr lang="en-US" dirty="0"/>
          </a:p>
          <a:p>
            <a:pPr lvl="1"/>
            <a:r>
              <a:rPr lang="en-US" dirty="0"/>
              <a:t>Prohibits discrimination on the grounds of race, color, or national origin by recipients of federal financial assistance. </a:t>
            </a:r>
          </a:p>
          <a:p>
            <a:pPr lvl="1"/>
            <a:r>
              <a:rPr lang="en-US" dirty="0"/>
              <a:t>The Title VI regulatory requirements have been legally interpreted to prohibit </a:t>
            </a:r>
            <a:r>
              <a:rPr lang="en-US" b="1" dirty="0">
                <a:solidFill>
                  <a:schemeClr val="tx2"/>
                </a:solidFill>
              </a:rPr>
              <a:t>denial of equal access to education </a:t>
            </a:r>
            <a:r>
              <a:rPr lang="en-US" dirty="0"/>
              <a:t>because of a language minority student's limited proficiency in English.</a:t>
            </a:r>
          </a:p>
          <a:p>
            <a:endParaRPr lang="en-US" dirty="0"/>
          </a:p>
        </p:txBody>
      </p:sp>
      <p:sp>
        <p:nvSpPr>
          <p:cNvPr id="4" name="Slide Number Placeholder 3">
            <a:extLst>
              <a:ext uri="{FF2B5EF4-FFF2-40B4-BE49-F238E27FC236}">
                <a16:creationId xmlns:a16="http://schemas.microsoft.com/office/drawing/2014/main" id="{A8BEA00E-36A0-4042-9513-8F6C1065BBE7}"/>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4</a:t>
            </a:fld>
            <a:endParaRPr lang="fr-CA" dirty="0">
              <a:solidFill>
                <a:prstClr val="black">
                  <a:tint val="75000"/>
                </a:prstClr>
              </a:solidFill>
            </a:endParaRPr>
          </a:p>
        </p:txBody>
      </p:sp>
    </p:spTree>
    <p:extLst>
      <p:ext uri="{BB962C8B-B14F-4D97-AF65-F5344CB8AC3E}">
        <p14:creationId xmlns:p14="http://schemas.microsoft.com/office/powerpoint/2010/main" val="793829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BF11D-B17C-4B3A-A69D-AA21FDC15154}"/>
              </a:ext>
            </a:extLst>
          </p:cNvPr>
          <p:cNvSpPr>
            <a:spLocks noGrp="1"/>
          </p:cNvSpPr>
          <p:nvPr>
            <p:ph type="title"/>
          </p:nvPr>
        </p:nvSpPr>
        <p:spPr/>
        <p:txBody>
          <a:bodyPr/>
          <a:lstStyle/>
          <a:p>
            <a:r>
              <a:rPr lang="en-US" dirty="0"/>
              <a:t>Significant Legal History</a:t>
            </a:r>
          </a:p>
        </p:txBody>
      </p:sp>
      <p:sp>
        <p:nvSpPr>
          <p:cNvPr id="3" name="Content Placeholder 2">
            <a:extLst>
              <a:ext uri="{FF2B5EF4-FFF2-40B4-BE49-F238E27FC236}">
                <a16:creationId xmlns:a16="http://schemas.microsoft.com/office/drawing/2014/main" id="{F31878D2-DFC8-4679-8A12-902A7D10C11C}"/>
              </a:ext>
            </a:extLst>
          </p:cNvPr>
          <p:cNvSpPr>
            <a:spLocks noGrp="1"/>
          </p:cNvSpPr>
          <p:nvPr>
            <p:ph sz="quarter" idx="1"/>
          </p:nvPr>
        </p:nvSpPr>
        <p:spPr/>
        <p:txBody>
          <a:bodyPr/>
          <a:lstStyle/>
          <a:p>
            <a:r>
              <a:rPr lang="en-US" i="1" dirty="0">
                <a:solidFill>
                  <a:schemeClr val="accent2"/>
                </a:solidFill>
                <a:hlinkClick r:id="rId3"/>
              </a:rPr>
              <a:t>Lau v. Nichols </a:t>
            </a:r>
            <a:r>
              <a:rPr lang="en-US" dirty="0">
                <a:solidFill>
                  <a:schemeClr val="accent2"/>
                </a:solidFill>
                <a:hlinkClick r:id="rId3"/>
              </a:rPr>
              <a:t>Court Case, 1974</a:t>
            </a:r>
            <a:endParaRPr lang="en-US" dirty="0">
              <a:solidFill>
                <a:schemeClr val="accent2"/>
              </a:solidFill>
            </a:endParaRPr>
          </a:p>
          <a:p>
            <a:pPr lvl="1"/>
            <a:r>
              <a:rPr lang="en-US" dirty="0"/>
              <a:t>Case dealt with San Francisco school system’s failure to provide English language instruction to 1,800 students of Chinese ancestry.</a:t>
            </a:r>
          </a:p>
          <a:p>
            <a:pPr lvl="1"/>
            <a:r>
              <a:rPr lang="en-US" dirty="0"/>
              <a:t>U.S. Supreme Court unanimously ruled that a lack of supplemental instruction for ELs denies them a </a:t>
            </a:r>
            <a:r>
              <a:rPr lang="en-US" b="1" dirty="0">
                <a:solidFill>
                  <a:srgbClr val="17375E"/>
                </a:solidFill>
              </a:rPr>
              <a:t>meaningful </a:t>
            </a:r>
            <a:r>
              <a:rPr lang="en-US" dirty="0"/>
              <a:t>opportunity to participate in education programs, which violates the Civil Rights Act of 1964. </a:t>
            </a:r>
          </a:p>
        </p:txBody>
      </p:sp>
      <p:sp>
        <p:nvSpPr>
          <p:cNvPr id="4" name="Slide Number Placeholder 3">
            <a:extLst>
              <a:ext uri="{FF2B5EF4-FFF2-40B4-BE49-F238E27FC236}">
                <a16:creationId xmlns:a16="http://schemas.microsoft.com/office/drawing/2014/main" id="{02B4CE6B-F527-4A80-A0F5-2919796AD68E}"/>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5</a:t>
            </a:fld>
            <a:endParaRPr lang="fr-CA" dirty="0">
              <a:solidFill>
                <a:prstClr val="black">
                  <a:tint val="75000"/>
                </a:prstClr>
              </a:solidFill>
            </a:endParaRPr>
          </a:p>
        </p:txBody>
      </p:sp>
    </p:spTree>
    <p:extLst>
      <p:ext uri="{BB962C8B-B14F-4D97-AF65-F5344CB8AC3E}">
        <p14:creationId xmlns:p14="http://schemas.microsoft.com/office/powerpoint/2010/main" val="26470449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08976-0561-43CF-B829-3DEE5E5E5010}"/>
              </a:ext>
            </a:extLst>
          </p:cNvPr>
          <p:cNvSpPr>
            <a:spLocks noGrp="1"/>
          </p:cNvSpPr>
          <p:nvPr>
            <p:ph type="title"/>
          </p:nvPr>
        </p:nvSpPr>
        <p:spPr/>
        <p:txBody>
          <a:bodyPr/>
          <a:lstStyle/>
          <a:p>
            <a:r>
              <a:rPr lang="en-US" dirty="0"/>
              <a:t>Significant Legal History</a:t>
            </a:r>
          </a:p>
        </p:txBody>
      </p:sp>
      <p:sp>
        <p:nvSpPr>
          <p:cNvPr id="3" name="Content Placeholder 2">
            <a:extLst>
              <a:ext uri="{FF2B5EF4-FFF2-40B4-BE49-F238E27FC236}">
                <a16:creationId xmlns:a16="http://schemas.microsoft.com/office/drawing/2014/main" id="{AE8334A5-EA5F-4645-A8AC-E106776DD0FA}"/>
              </a:ext>
            </a:extLst>
          </p:cNvPr>
          <p:cNvSpPr>
            <a:spLocks noGrp="1"/>
          </p:cNvSpPr>
          <p:nvPr>
            <p:ph sz="quarter" idx="1"/>
          </p:nvPr>
        </p:nvSpPr>
        <p:spPr/>
        <p:txBody>
          <a:bodyPr/>
          <a:lstStyle/>
          <a:p>
            <a:r>
              <a:rPr lang="en-US" dirty="0">
                <a:hlinkClick r:id="rId3"/>
              </a:rPr>
              <a:t>Equal Educational Opportunities Act (EEOA), 1974</a:t>
            </a:r>
          </a:p>
          <a:p>
            <a:pPr lvl="1"/>
            <a:r>
              <a:rPr lang="en-US" dirty="0"/>
              <a:t>Prohibits states from denying equal educational opportunity to an individual on account of his or her race, color, sex, or national origin. </a:t>
            </a:r>
          </a:p>
          <a:p>
            <a:pPr lvl="1"/>
            <a:r>
              <a:rPr lang="en-US" dirty="0"/>
              <a:t>The statute specifically prohibits states from </a:t>
            </a:r>
            <a:r>
              <a:rPr lang="en-US" b="1" dirty="0">
                <a:solidFill>
                  <a:schemeClr val="tx2"/>
                </a:solidFill>
              </a:rPr>
              <a:t>denying equal educational </a:t>
            </a:r>
            <a:r>
              <a:rPr lang="en-US" dirty="0"/>
              <a:t>opportunity by the failure of an education agency to take appropriate action to overcome language barriers that impede equal participation by its students in its instructional programs. </a:t>
            </a:r>
          </a:p>
          <a:p>
            <a:endParaRPr lang="en-US" dirty="0"/>
          </a:p>
        </p:txBody>
      </p:sp>
      <p:sp>
        <p:nvSpPr>
          <p:cNvPr id="4" name="Slide Number Placeholder 3">
            <a:extLst>
              <a:ext uri="{FF2B5EF4-FFF2-40B4-BE49-F238E27FC236}">
                <a16:creationId xmlns:a16="http://schemas.microsoft.com/office/drawing/2014/main" id="{A25F3790-FFB1-46D8-93E8-E90AE7448570}"/>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6</a:t>
            </a:fld>
            <a:endParaRPr lang="fr-CA" dirty="0">
              <a:solidFill>
                <a:prstClr val="black">
                  <a:tint val="75000"/>
                </a:prstClr>
              </a:solidFill>
            </a:endParaRPr>
          </a:p>
        </p:txBody>
      </p:sp>
    </p:spTree>
    <p:extLst>
      <p:ext uri="{BB962C8B-B14F-4D97-AF65-F5344CB8AC3E}">
        <p14:creationId xmlns:p14="http://schemas.microsoft.com/office/powerpoint/2010/main" val="17380268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5">
            <a:extLst>
              <a:ext uri="{FF2B5EF4-FFF2-40B4-BE49-F238E27FC236}">
                <a16:creationId xmlns:a16="http://schemas.microsoft.com/office/drawing/2014/main" id="{D6D86AA9-2D8D-4BEB-B1E4-39DCC56DCDF9}"/>
              </a:ext>
            </a:extLst>
          </p:cNvPr>
          <p:cNvPicPr>
            <a:picLocks noChangeAspect="1"/>
          </p:cNvPicPr>
          <p:nvPr/>
        </p:nvPicPr>
        <p:blipFill rotWithShape="1">
          <a:blip r:embed="rId3">
            <a:extLst>
              <a:ext uri="{28A0092B-C50C-407E-A947-70E740481C1C}">
                <a14:useLocalDpi xmlns:a14="http://schemas.microsoft.com/office/drawing/2010/main" val="0"/>
              </a:ext>
            </a:extLst>
          </a:blip>
          <a:srcRect t="11442" b="30804"/>
          <a:stretch/>
        </p:blipFill>
        <p:spPr>
          <a:xfrm>
            <a:off x="-76200" y="3429000"/>
            <a:ext cx="9296400" cy="3429000"/>
          </a:xfrm>
          <a:prstGeom prst="rect">
            <a:avLst/>
          </a:prstGeom>
          <a:ln w="38100">
            <a:noFill/>
          </a:ln>
        </p:spPr>
      </p:pic>
      <p:sp>
        <p:nvSpPr>
          <p:cNvPr id="7" name="Rectangle 6"/>
          <p:cNvSpPr/>
          <p:nvPr/>
        </p:nvSpPr>
        <p:spPr>
          <a:xfrm>
            <a:off x="-76200" y="-76200"/>
            <a:ext cx="9296400" cy="7010400"/>
          </a:xfrm>
          <a:prstGeom prst="rect">
            <a:avLst/>
          </a:prstGeom>
          <a:solidFill>
            <a:srgbClr val="17375E">
              <a:alpha val="30196"/>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5" name="Title 4"/>
          <p:cNvSpPr>
            <a:spLocks noGrp="1"/>
          </p:cNvSpPr>
          <p:nvPr>
            <p:ph type="title"/>
          </p:nvPr>
        </p:nvSpPr>
        <p:spPr>
          <a:xfrm>
            <a:off x="389589" y="152400"/>
            <a:ext cx="7306611" cy="3276600"/>
          </a:xfrm>
        </p:spPr>
        <p:txBody>
          <a:bodyPr/>
          <a:lstStyle/>
          <a:p>
            <a:pPr>
              <a:spcAft>
                <a:spcPts val="600"/>
              </a:spcAft>
            </a:pPr>
            <a:r>
              <a:rPr lang="en-US" sz="3000" dirty="0"/>
              <a:t>“There is no equality of treatment merely by providing students with the same facilities, textbooks, teachers, and curriculum; for students who do not understand English are effectively foreclosed from any meaningful education.”</a:t>
            </a:r>
          </a:p>
        </p:txBody>
      </p:sp>
      <p:sp>
        <p:nvSpPr>
          <p:cNvPr id="11" name="Text Placeholder 10"/>
          <p:cNvSpPr>
            <a:spLocks noGrp="1"/>
          </p:cNvSpPr>
          <p:nvPr>
            <p:ph type="body" sz="quarter" idx="10"/>
          </p:nvPr>
        </p:nvSpPr>
        <p:spPr>
          <a:xfrm>
            <a:off x="4038600" y="2667000"/>
            <a:ext cx="4419600" cy="946150"/>
          </a:xfrm>
        </p:spPr>
        <p:txBody>
          <a:bodyPr>
            <a:normAutofit fontScale="92500"/>
          </a:bodyPr>
          <a:lstStyle/>
          <a:p>
            <a:pPr marL="0" indent="0">
              <a:buNone/>
            </a:pPr>
            <a:r>
              <a:rPr lang="en-US" sz="3200" dirty="0"/>
              <a:t>—</a:t>
            </a:r>
            <a:r>
              <a:rPr lang="en-US" sz="3200" i="1" dirty="0"/>
              <a:t>Justice William Douglas</a:t>
            </a:r>
            <a:endParaRPr lang="en-US" sz="3200" dirty="0"/>
          </a:p>
        </p:txBody>
      </p:sp>
      <p:sp>
        <p:nvSpPr>
          <p:cNvPr id="10" name="TextBox 9"/>
          <p:cNvSpPr txBox="1"/>
          <p:nvPr/>
        </p:nvSpPr>
        <p:spPr>
          <a:xfrm>
            <a:off x="7036725" y="-207998"/>
            <a:ext cx="2412075" cy="4708981"/>
          </a:xfrm>
          <a:prstGeom prst="rect">
            <a:avLst/>
          </a:prstGeom>
          <a:noFill/>
        </p:spPr>
        <p:txBody>
          <a:bodyPr wrap="square" rtlCol="0">
            <a:spAutoFit/>
          </a:bodyPr>
          <a:lstStyle/>
          <a:p>
            <a:r>
              <a:rPr lang="en-US" sz="30000" b="1" dirty="0">
                <a:solidFill>
                  <a:srgbClr val="FFFFFF">
                    <a:alpha val="30000"/>
                  </a:srgbClr>
                </a:solidFill>
                <a:cs typeface="Arial" panose="020B0604020202020204" pitchFamily="34" charset="0"/>
              </a:rPr>
              <a:t>”</a:t>
            </a:r>
          </a:p>
        </p:txBody>
      </p:sp>
    </p:spTree>
    <p:extLst>
      <p:ext uri="{BB962C8B-B14F-4D97-AF65-F5344CB8AC3E}">
        <p14:creationId xmlns:p14="http://schemas.microsoft.com/office/powerpoint/2010/main" val="2852969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E8A29-E417-4C2C-BFA5-B9B42C3ABBA6}"/>
              </a:ext>
            </a:extLst>
          </p:cNvPr>
          <p:cNvSpPr>
            <a:spLocks noGrp="1"/>
          </p:cNvSpPr>
          <p:nvPr>
            <p:ph type="title"/>
          </p:nvPr>
        </p:nvSpPr>
        <p:spPr/>
        <p:txBody>
          <a:bodyPr/>
          <a:lstStyle/>
          <a:p>
            <a:r>
              <a:rPr lang="en-US" dirty="0"/>
              <a:t>Legal Obligations</a:t>
            </a:r>
          </a:p>
        </p:txBody>
      </p:sp>
      <p:sp>
        <p:nvSpPr>
          <p:cNvPr id="3" name="Content Placeholder 2">
            <a:extLst>
              <a:ext uri="{FF2B5EF4-FFF2-40B4-BE49-F238E27FC236}">
                <a16:creationId xmlns:a16="http://schemas.microsoft.com/office/drawing/2014/main" id="{894A6F4B-62E0-4DF1-9C10-4EF4C0F2D97A}"/>
              </a:ext>
            </a:extLst>
          </p:cNvPr>
          <p:cNvSpPr>
            <a:spLocks noGrp="1"/>
          </p:cNvSpPr>
          <p:nvPr>
            <p:ph sz="quarter" idx="1"/>
          </p:nvPr>
        </p:nvSpPr>
        <p:spPr>
          <a:xfrm>
            <a:off x="625033" y="1600200"/>
            <a:ext cx="5775768" cy="4495800"/>
          </a:xfrm>
        </p:spPr>
        <p:txBody>
          <a:bodyPr/>
          <a:lstStyle/>
          <a:p>
            <a:r>
              <a:rPr lang="en-US" sz="2800" dirty="0"/>
              <a:t>U.S. Department of Education’s Office of Civil Rights (OCR) and the U.S. Department of Justice (DOJ) share enforcement authority.</a:t>
            </a:r>
          </a:p>
          <a:p>
            <a:r>
              <a:rPr lang="en-US" sz="2800" dirty="0"/>
              <a:t>Issued joint guidance in 2015 to help states, districts, and schools meet legal obligations to ELs.</a:t>
            </a:r>
          </a:p>
          <a:p>
            <a:r>
              <a:rPr lang="en-US" sz="2800" dirty="0"/>
              <a:t>Guidance identifies </a:t>
            </a:r>
            <a:r>
              <a:rPr lang="en-US" sz="2800" dirty="0">
                <a:hlinkClick r:id="rId3"/>
              </a:rPr>
              <a:t>10 common civil rights issues for ELs.</a:t>
            </a:r>
            <a:endParaRPr lang="en-US" sz="2800" dirty="0"/>
          </a:p>
        </p:txBody>
      </p:sp>
      <p:pic>
        <p:nvPicPr>
          <p:cNvPr id="1026" name="Picture 2" descr="Department of justice 1 Free vector in Encapsulated ...">
            <a:extLst>
              <a:ext uri="{FF2B5EF4-FFF2-40B4-BE49-F238E27FC236}">
                <a16:creationId xmlns:a16="http://schemas.microsoft.com/office/drawing/2014/main" id="{6786BBA3-2996-4D5F-B37D-4525617A4DDC}"/>
              </a:ext>
            </a:extLst>
          </p:cNvPr>
          <p:cNvPicPr>
            <a:picLocks noChangeAspect="1" noChangeArrowheads="1"/>
          </p:cNvPicPr>
          <p:nvPr/>
        </p:nvPicPr>
        <p:blipFill>
          <a:blip r:embed="rId4" cstate="print">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6593854" y="1371600"/>
            <a:ext cx="2194848" cy="21875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OME - Office of Educational Technology">
            <a:extLst>
              <a:ext uri="{FF2B5EF4-FFF2-40B4-BE49-F238E27FC236}">
                <a16:creationId xmlns:a16="http://schemas.microsoft.com/office/drawing/2014/main" id="{6AA2EB72-EF80-4736-B6C4-18B362E42F61}"/>
              </a:ext>
            </a:extLst>
          </p:cNvPr>
          <p:cNvPicPr>
            <a:picLocks noChangeAspect="1" noChangeArrowheads="1"/>
          </p:cNvPicPr>
          <p:nvPr/>
        </p:nvPicPr>
        <p:blipFill>
          <a:blip r:embed="rId6" cstate="print">
            <a:biLevel thresh="50000"/>
            <a:extLst>
              <a:ext uri="{28A0092B-C50C-407E-A947-70E740481C1C}">
                <a14:useLocalDpi xmlns:a14="http://schemas.microsoft.com/office/drawing/2010/main" val="0"/>
              </a:ext>
            </a:extLst>
          </a:blip>
          <a:srcRect/>
          <a:stretch>
            <a:fillRect/>
          </a:stretch>
        </p:blipFill>
        <p:spPr bwMode="auto">
          <a:xfrm>
            <a:off x="6593854" y="3810000"/>
            <a:ext cx="2194560" cy="2158039"/>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F2EB8099-EEFC-4DA7-9200-5FFC13FD437A}"/>
              </a:ext>
            </a:extLst>
          </p:cNvPr>
          <p:cNvSpPr>
            <a:spLocks noGrp="1"/>
          </p:cNvSpPr>
          <p:nvPr>
            <p:ph type="sldNum" sz="quarter" idx="12"/>
          </p:nvPr>
        </p:nvSpPr>
        <p:spPr/>
        <p:txBody>
          <a:bodyPr/>
          <a:lstStyle/>
          <a:p>
            <a:pPr>
              <a:defRPr/>
            </a:pPr>
            <a:fld id="{8298C9BD-93FD-4762-82A1-52C817A4AA67}" type="slidenum">
              <a:rPr lang="fr-CA" smtClean="0">
                <a:solidFill>
                  <a:prstClr val="black">
                    <a:tint val="75000"/>
                  </a:prstClr>
                </a:solidFill>
              </a:rPr>
              <a:pPr>
                <a:defRPr/>
              </a:pPr>
              <a:t>8</a:t>
            </a:fld>
            <a:endParaRPr lang="fr-CA" dirty="0">
              <a:solidFill>
                <a:prstClr val="black">
                  <a:tint val="75000"/>
                </a:prstClr>
              </a:solidFill>
            </a:endParaRPr>
          </a:p>
        </p:txBody>
      </p:sp>
    </p:spTree>
    <p:extLst>
      <p:ext uri="{BB962C8B-B14F-4D97-AF65-F5344CB8AC3E}">
        <p14:creationId xmlns:p14="http://schemas.microsoft.com/office/powerpoint/2010/main" val="3520726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655579-5391-4B20-AF4F-C90D3282020A}"/>
              </a:ext>
            </a:extLst>
          </p:cNvPr>
          <p:cNvSpPr>
            <a:spLocks noGrp="1"/>
          </p:cNvSpPr>
          <p:nvPr>
            <p:ph type="ctrTitle"/>
          </p:nvPr>
        </p:nvSpPr>
        <p:spPr>
          <a:xfrm>
            <a:off x="301637" y="2526838"/>
            <a:ext cx="8537563" cy="1283162"/>
          </a:xfrm>
        </p:spPr>
        <p:txBody>
          <a:bodyPr/>
          <a:lstStyle/>
          <a:p>
            <a:pPr algn="ctr"/>
            <a:r>
              <a:rPr lang="en-US" cap="none" dirty="0"/>
              <a:t>Staffing and Supporting an </a:t>
            </a:r>
            <a:br>
              <a:rPr lang="en-US" cap="none" dirty="0"/>
            </a:br>
            <a:r>
              <a:rPr lang="en-US" cap="none" dirty="0"/>
              <a:t>English Learner Program</a:t>
            </a:r>
          </a:p>
        </p:txBody>
      </p:sp>
    </p:spTree>
    <p:extLst>
      <p:ext uri="{BB962C8B-B14F-4D97-AF65-F5344CB8AC3E}">
        <p14:creationId xmlns:p14="http://schemas.microsoft.com/office/powerpoint/2010/main" val="2902267983"/>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SBE Layout 1">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1_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3.xml><?xml version="1.0" encoding="utf-8"?>
<a:theme xmlns:a="http://schemas.openxmlformats.org/drawingml/2006/main" name="Median">
  <a:themeElements>
    <a:clrScheme name="ISBE Custom">
      <a:dk1>
        <a:sysClr val="windowText" lastClr="000000"/>
      </a:dk1>
      <a:lt1>
        <a:sysClr val="window" lastClr="FFFFFF"/>
      </a:lt1>
      <a:dk2>
        <a:srgbClr val="335B74"/>
      </a:dk2>
      <a:lt2>
        <a:srgbClr val="FFFFFF"/>
      </a:lt2>
      <a:accent1>
        <a:srgbClr val="1CADE4"/>
      </a:accent1>
      <a:accent2>
        <a:srgbClr val="2683C6"/>
      </a:accent2>
      <a:accent3>
        <a:srgbClr val="27CED7"/>
      </a:accent3>
      <a:accent4>
        <a:srgbClr val="42BA97"/>
      </a:accent4>
      <a:accent5>
        <a:srgbClr val="3E8853"/>
      </a:accent5>
      <a:accent6>
        <a:srgbClr val="62A39F"/>
      </a:accent6>
      <a:hlink>
        <a:srgbClr val="0070C0"/>
      </a:hlink>
      <a:folHlink>
        <a:srgbClr val="1CADE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438" row="4">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5BEFDD2-D4CC-4FB0-AD92-212D48E96761}">
  <we:reference id="wa104381335" version="1.0.0.1" store="en-US"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2988822C20F24E83D1DD5E4C131AA0" ma:contentTypeVersion="34" ma:contentTypeDescription="Create a new document." ma:contentTypeScope="" ma:versionID="510b8621ca45b380240d45fcf3ee2da5">
  <xsd:schema xmlns:xsd="http://www.w3.org/2001/XMLSchema" xmlns:xs="http://www.w3.org/2001/XMLSchema" xmlns:p="http://schemas.microsoft.com/office/2006/metadata/properties" xmlns:ns1="http://schemas.microsoft.com/sharepoint/v3" xmlns:ns2="6ce3111e-7420-4802-b50a-75d4e9a0b980" xmlns:ns3="d21dc803-237d-4c68-8692-8d731fd29118" xmlns:ns4="4d435f69-8686-490b-bd6d-b153bf22ab50" targetNamespace="http://schemas.microsoft.com/office/2006/metadata/properties" ma:root="true" ma:fieldsID="f5b7d2c1aa74e6ba3f7180c2fcc7e0c0" ns1:_="" ns2:_="" ns3:_="" ns4:_="">
    <xsd:import namespace="http://schemas.microsoft.com/sharepoint/v3"/>
    <xsd:import namespace="6ce3111e-7420-4802-b50a-75d4e9a0b980"/>
    <xsd:import namespace="d21dc803-237d-4c68-8692-8d731fd29118"/>
    <xsd:import namespace="4d435f69-8686-490b-bd6d-b153bf22ab50"/>
    <xsd:element name="properties">
      <xsd:complexType>
        <xsd:sequence>
          <xsd:element name="documentManagement">
            <xsd:complexType>
              <xsd:all>
                <xsd:element ref="ns2:Heading" minOccurs="0"/>
                <xsd:element ref="ns2:Sort_x0020_Order" minOccurs="0"/>
                <xsd:element ref="ns3:DisplayPage" minOccurs="0"/>
                <xsd:element ref="ns3:ParagraphBeforeLink" minOccurs="0"/>
                <xsd:element ref="ns3:ParagraphAfterLink" minOccurs="0"/>
                <xsd:element ref="ns4:Divisions" minOccurs="0"/>
                <xsd:element ref="ns2:TargetAudience" minOccurs="0"/>
                <xsd:element ref="ns2:Archive" minOccurs="0"/>
                <xsd:element ref="ns2:Archive_x0020_Date" minOccurs="0"/>
                <xsd:element ref="ns3:Grouping" minOccurs="0"/>
                <xsd:element ref="ns3:Subgroup" minOccurs="0"/>
                <xsd:element ref="ns3:Linked_x0020_on_x0020_Page" minOccurs="0"/>
                <xsd:element ref="ns3:Year" minOccurs="0"/>
                <xsd:element ref="ns2:MediaType" minOccurs="0"/>
                <xsd:element ref="ns1:PublishingStartDate" minOccurs="0"/>
                <xsd:element ref="ns1:PublishingExpirationDate" minOccurs="0"/>
                <xsd:element ref="ns2:TaxKeywordTaxHTField" minOccurs="0"/>
                <xsd:element ref="ns2:TaxCatchAll" minOccurs="0"/>
                <xsd:element ref="ns3:OriginalModifiedDate" minOccurs="0"/>
                <xsd:element ref="ns3:AdditionalPageInfo" minOccurs="0"/>
                <xsd:element ref="ns2:SharedWithUsers" minOccurs="0"/>
                <xsd:element ref="ns3:ActiveInactive" minOccurs="0"/>
                <xsd:element ref="ns3:Subbullet" minOccurs="0"/>
                <xsd:element ref="ns3:Subheading" minOccurs="0"/>
                <xsd:element ref="ns3:LifetimeViews" minOccurs="0"/>
                <xsd:element ref="ns3:ModifiedBeforeRun" minOccurs="0"/>
                <xsd:element ref="ns3:Languag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1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6ce3111e-7420-4802-b50a-75d4e9a0b980" elementFormDefault="qualified">
    <xsd:import namespace="http://schemas.microsoft.com/office/2006/documentManagement/types"/>
    <xsd:import namespace="http://schemas.microsoft.com/office/infopath/2007/PartnerControls"/>
    <xsd:element name="Heading" ma:index="1" nillable="true" ma:displayName="Heading" ma:internalName="Heading">
      <xsd:simpleType>
        <xsd:restriction base="dms:Text">
          <xsd:maxLength value="255"/>
        </xsd:restriction>
      </xsd:simpleType>
    </xsd:element>
    <xsd:element name="Sort_x0020_Order" ma:index="2" nillable="true" ma:displayName="Sort Order" ma:default="999" ma:internalName="Sort_x0020_Order" ma:percentage="FALSE">
      <xsd:simpleType>
        <xsd:restriction base="dms:Number"/>
      </xsd:simpleType>
    </xsd:element>
    <xsd:element name="TargetAudience" ma:index="7" nillable="true" ma:displayName="TargetAudience" ma:list="{5bf691bb-db4f-476f-a3f6-6f31e5686cd3}" ma:internalName="TargetAudience" ma:readOnly="false" ma:showField="Titl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Archive" ma:index="9" nillable="true" ma:displayName="Archive" ma:default="0" ma:indexed="true" ma:internalName="Archive">
      <xsd:simpleType>
        <xsd:restriction base="dms:Boolean"/>
      </xsd:simpleType>
    </xsd:element>
    <xsd:element name="Archive_x0020_Date" ma:index="10" nillable="true" ma:displayName="Archive Date" ma:format="DateOnly" ma:internalName="Archive_x0020_Date">
      <xsd:simpleType>
        <xsd:restriction base="dms:DateTime"/>
      </xsd:simpleType>
    </xsd:element>
    <xsd:element name="MediaType" ma:index="15" nillable="true" ma:displayName="MediaType" ma:list="{bc78f13e-3434-4b26-85f6-c5eb735f129d}" ma:internalName="MediaType" ma:readOnly="false" ma:showField="MediaType"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TaxKeywordTaxHTField" ma:index="25" nillable="true" ma:taxonomy="true" ma:internalName="TaxKeywordTaxHTField" ma:taxonomyFieldName="TaxKeyword" ma:displayName="Enterprise Keywords" ma:fieldId="{23f27201-bee3-471e-b2e7-b64fd8b7ca38}" ma:taxonomyMulti="true" ma:sspId="038a83e2-3cab-4ab1-90e8-f44282484cb6" ma:termSetId="00000000-0000-0000-0000-000000000000" ma:anchorId="00000000-0000-0000-0000-000000000000" ma:open="true" ma:isKeyword="true">
      <xsd:complexType>
        <xsd:sequence>
          <xsd:element ref="pc:Terms" minOccurs="0" maxOccurs="1"/>
        </xsd:sequence>
      </xsd:complexType>
    </xsd:element>
    <xsd:element name="TaxCatchAll" ma:index="26" nillable="true" ma:displayName="Taxonomy Catch All Column" ma:hidden="true" ma:list="{579831f0-4889-4cf1-9c1b-f4e5c0970170}" ma:internalName="TaxCatchAll" ma:showField="CatchAllData" ma:web="6ce3111e-7420-4802-b50a-75d4e9a0b980">
      <xsd:complexType>
        <xsd:complexContent>
          <xsd:extension base="dms:MultiChoiceLookup">
            <xsd:sequence>
              <xsd:element name="Value" type="dms:Lookup" maxOccurs="unbounded" minOccurs="0" nillable="true"/>
            </xsd:sequence>
          </xsd:extension>
        </xsd:complexContent>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21dc803-237d-4c68-8692-8d731fd29118" elementFormDefault="qualified">
    <xsd:import namespace="http://schemas.microsoft.com/office/2006/documentManagement/types"/>
    <xsd:import namespace="http://schemas.microsoft.com/office/infopath/2007/PartnerControls"/>
    <xsd:element name="DisplayPage" ma:index="3" nillable="true" ma:displayName="DisplayPage" ma:indexed="true" ma:internalName="DisplayPage">
      <xsd:simpleType>
        <xsd:restriction base="dms:Text">
          <xsd:maxLength value="255"/>
        </xsd:restriction>
      </xsd:simpleType>
    </xsd:element>
    <xsd:element name="ParagraphBeforeLink" ma:index="4" nillable="true" ma:displayName="ParagraphBeforeLink" ma:internalName="ParagraphBeforeLink">
      <xsd:simpleType>
        <xsd:restriction base="dms:Note"/>
      </xsd:simpleType>
    </xsd:element>
    <xsd:element name="ParagraphAfterLink" ma:index="5" nillable="true" ma:displayName="ParagraphAfterLink" ma:internalName="ParagraphAfterLink">
      <xsd:simpleType>
        <xsd:restriction base="dms:Note"/>
      </xsd:simpleType>
    </xsd:element>
    <xsd:element name="Grouping" ma:index="11" nillable="true" ma:displayName="Grouping" ma:indexed="true" ma:internalName="Grouping">
      <xsd:simpleType>
        <xsd:restriction base="dms:Text">
          <xsd:maxLength value="255"/>
        </xsd:restriction>
      </xsd:simpleType>
    </xsd:element>
    <xsd:element name="Subgroup" ma:index="12" nillable="true" ma:displayName="Subgroup" ma:internalName="Subgroup">
      <xsd:simpleType>
        <xsd:restriction base="dms:Text">
          <xsd:maxLength value="255"/>
        </xsd:restriction>
      </xsd:simpleType>
    </xsd:element>
    <xsd:element name="Linked_x0020_on_x0020_Page" ma:index="13" nillable="true" ma:displayName="Linked on Page" ma:default="1" ma:indexed="true" ma:internalName="Linked_x0020_on_x0020_Page">
      <xsd:simpleType>
        <xsd:restriction base="dms:Boolean"/>
      </xsd:simpleType>
    </xsd:element>
    <xsd:element name="Year" ma:index="14" nillable="true" ma:displayName="Year" ma:internalName="Year">
      <xsd:simpleType>
        <xsd:restriction base="dms:Text">
          <xsd:maxLength value="255"/>
        </xsd:restriction>
      </xsd:simpleType>
    </xsd:element>
    <xsd:element name="OriginalModifiedDate" ma:index="27" nillable="true" ma:displayName="OriginalModifiedDate" ma:format="DateOnly" ma:internalName="OriginalModifiedDate">
      <xsd:simpleType>
        <xsd:restriction base="dms:DateTime"/>
      </xsd:simpleType>
    </xsd:element>
    <xsd:element name="AdditionalPageInfo" ma:index="28" nillable="true" ma:displayName="AdditionalPageInfo" ma:internalName="AdditionalPageInfo">
      <xsd:simpleType>
        <xsd:restriction base="dms:Note">
          <xsd:maxLength value="255"/>
        </xsd:restriction>
      </xsd:simpleType>
    </xsd:element>
    <xsd:element name="ActiveInactive" ma:index="30" nillable="true" ma:displayName="Active/Inactive" ma:default="1" ma:internalName="ActiveInactive">
      <xsd:simpleType>
        <xsd:restriction base="dms:Boolean"/>
      </xsd:simpleType>
    </xsd:element>
    <xsd:element name="Subbullet" ma:index="31" nillable="true" ma:displayName="Subbullet" ma:internalName="Subbullet">
      <xsd:simpleType>
        <xsd:restriction base="dms:Note">
          <xsd:maxLength value="255"/>
        </xsd:restriction>
      </xsd:simpleType>
    </xsd:element>
    <xsd:element name="Subheading" ma:index="32" nillable="true" ma:displayName="Subheading" ma:internalName="Subheading">
      <xsd:simpleType>
        <xsd:restriction base="dms:Text">
          <xsd:maxLength value="255"/>
        </xsd:restriction>
      </xsd:simpleType>
    </xsd:element>
    <xsd:element name="LifetimeViews" ma:index="33" nillable="true" ma:displayName="LifetimeViews" ma:internalName="LifetimeViews">
      <xsd:simpleType>
        <xsd:restriction base="dms:Number"/>
      </xsd:simpleType>
    </xsd:element>
    <xsd:element name="ModifiedBeforeRun" ma:index="34" nillable="true" ma:displayName="ModifiedBeforeRun" ma:format="DateOnly" ma:internalName="ModifiedBeforeRun">
      <xsd:simpleType>
        <xsd:restriction base="dms:DateTime"/>
      </xsd:simpleType>
    </xsd:element>
    <xsd:element name="Language" ma:index="35" nillable="true" ma:displayName="Language" ma:format="Dropdown" ma:internalName="Language">
      <xsd:simpleType>
        <xsd:restriction base="dms:Choice">
          <xsd:enumeration value="Albanian"/>
          <xsd:enumeration value="Amharic"/>
          <xsd:enumeration value="Arabic"/>
          <xsd:enumeration value="Assyrian"/>
          <xsd:enumeration value="Bengali"/>
          <xsd:enumeration value="Bosnian"/>
          <xsd:enumeration value="Bulgarian"/>
          <xsd:enumeration value="Burmese"/>
          <xsd:enumeration value="Cambodian"/>
          <xsd:enumeration value="Cantonese"/>
          <xsd:enumeration value="Chinese"/>
          <xsd:enumeration value="Chinese (Simplified)"/>
          <xsd:enumeration value="Chinese (Traditional)"/>
          <xsd:enumeration value="Czech"/>
          <xsd:enumeration value="Farsi"/>
          <xsd:enumeration value="French"/>
          <xsd:enumeration value="German"/>
          <xsd:enumeration value="Greek"/>
          <xsd:enumeration value="Gujarati"/>
          <xsd:enumeration value="Haitian-Creole"/>
          <xsd:enumeration value="Haka Chin"/>
          <xsd:enumeration value="Hindi"/>
          <xsd:enumeration value="Italian"/>
          <xsd:enumeration value="Japanese"/>
          <xsd:enumeration value="Karen"/>
          <xsd:enumeration value="Khmer"/>
          <xsd:enumeration value="Kirundi"/>
          <xsd:enumeration value="Korean"/>
          <xsd:enumeration value="Lao"/>
          <xsd:enumeration value="Lithuanian"/>
          <xsd:enumeration value="Malayalam"/>
          <xsd:enumeration value="Marathi"/>
          <xsd:enumeration value="Mongolian"/>
          <xsd:enumeration value="Nepali"/>
          <xsd:enumeration value="Pashto"/>
          <xsd:enumeration value="Pilipino (Tagalog)"/>
          <xsd:enumeration value="Polish"/>
          <xsd:enumeration value="Portuguese"/>
          <xsd:enumeration value="Punjabi"/>
          <xsd:enumeration value="Romanian"/>
          <xsd:enumeration value="Russian"/>
          <xsd:enumeration value="Serbian"/>
          <xsd:enumeration value="Serbian (Cyrillic)"/>
          <xsd:enumeration value="Serbian (Latin)"/>
          <xsd:enumeration value="Somali"/>
          <xsd:enumeration value="Spanish"/>
          <xsd:enumeration value="Swahili"/>
          <xsd:enumeration value="Tamil"/>
          <xsd:enumeration value="Telugu"/>
          <xsd:enumeration value="Thai"/>
          <xsd:enumeration value="Turkish"/>
          <xsd:enumeration value="Ukrainian"/>
          <xsd:enumeration value="Urdu"/>
          <xsd:enumeration value="Uzbek"/>
          <xsd:enumeration value="Vietnamese"/>
          <xsd:enumeration value="Yoruba"/>
        </xsd:restriction>
      </xsd:simpleType>
    </xsd:element>
  </xsd:schema>
  <xsd:schema xmlns:xsd="http://www.w3.org/2001/XMLSchema" xmlns:xs="http://www.w3.org/2001/XMLSchema" xmlns:dms="http://schemas.microsoft.com/office/2006/documentManagement/types" xmlns:pc="http://schemas.microsoft.com/office/infopath/2007/PartnerControls" targetNamespace="4d435f69-8686-490b-bd6d-b153bf22ab50" elementFormDefault="qualified">
    <xsd:import namespace="http://schemas.microsoft.com/office/2006/documentManagement/types"/>
    <xsd:import namespace="http://schemas.microsoft.com/office/infopath/2007/PartnerControls"/>
    <xsd:element name="Divisions" ma:index="6" nillable="true" ma:displayName="Divisions" ma:indexed="true" ma:list="{28f31edd-5ed1-4c97-b76f-e04153e47842}" ma:internalName="Divisions" ma:showField="Title" ma:web="6ce3111e-7420-4802-b50a-75d4e9a0b980">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0" ma:displayName="Content Type"/>
        <xsd:element ref="dc:title" minOccurs="0" maxOccurs="1" ma:index="8"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inked_x0020_on_x0020_Page xmlns="d21dc803-237d-4c68-8692-8d731fd29118">true</Linked_x0020_on_x0020_Page>
    <ParagraphAfterLink xmlns="d21dc803-237d-4c68-8692-8d731fd29118" xsi:nil="true"/>
    <TaxKeywordTaxHTField xmlns="6ce3111e-7420-4802-b50a-75d4e9a0b980">
      <Terms xmlns="http://schemas.microsoft.com/office/infopath/2007/PartnerControls"/>
    </TaxKeywordTaxHTField>
    <Archive_x0020_Date xmlns="6ce3111e-7420-4802-b50a-75d4e9a0b980">2024-01-18T06:00:00+00:00</Archive_x0020_Date>
    <Subgroup xmlns="d21dc803-237d-4c68-8692-8d731fd29118" xsi:nil="true"/>
    <OriginalModifiedDate xmlns="d21dc803-237d-4c68-8692-8d731fd29118" xsi:nil="true"/>
    <Grouping xmlns="d21dc803-237d-4c68-8692-8d731fd29118" xsi:nil="true"/>
    <Heading xmlns="6ce3111e-7420-4802-b50a-75d4e9a0b980" xsi:nil="true"/>
    <Sort_x0020_Order xmlns="6ce3111e-7420-4802-b50a-75d4e9a0b980">999</Sort_x0020_Order>
    <Year xmlns="d21dc803-237d-4c68-8692-8d731fd29118" xsi:nil="true"/>
    <ModifiedBeforeRun xmlns="d21dc803-237d-4c68-8692-8d731fd29118" xsi:nil="true"/>
    <ParagraphBeforeLink xmlns="d21dc803-237d-4c68-8692-8d731fd29118" xsi:nil="true"/>
    <Archive xmlns="6ce3111e-7420-4802-b50a-75d4e9a0b980">true</Archive>
    <AdditionalPageInfo xmlns="d21dc803-237d-4c68-8692-8d731fd29118" xsi:nil="true"/>
    <LifetimeViews xmlns="d21dc803-237d-4c68-8692-8d731fd29118" xsi:nil="true"/>
    <Subbullet xmlns="d21dc803-237d-4c68-8692-8d731fd29118" xsi:nil="true"/>
    <PublishingExpirationDate xmlns="http://schemas.microsoft.com/sharepoint/v3" xsi:nil="true"/>
    <ActiveInactive xmlns="d21dc803-237d-4c68-8692-8d731fd29118">true</ActiveInactive>
    <Divisions xmlns="4d435f69-8686-490b-bd6d-b153bf22ab50">54</Divisions>
    <PublishingStartDate xmlns="http://schemas.microsoft.com/sharepoint/v3" xsi:nil="true"/>
    <TargetAudience xmlns="6ce3111e-7420-4802-b50a-75d4e9a0b980">
      <Value>2</Value>
    </TargetAudience>
    <MediaType xmlns="6ce3111e-7420-4802-b50a-75d4e9a0b980">
      <Value>15</Value>
      <Value>8</Value>
    </MediaType>
    <DisplayPage xmlns="d21dc803-237d-4c68-8692-8d731fd29118" xsi:nil="true"/>
    <Subheading xmlns="d21dc803-237d-4c68-8692-8d731fd29118" xsi:nil="true"/>
    <TaxCatchAll xmlns="6ce3111e-7420-4802-b50a-75d4e9a0b980"/>
    <Language xmlns="d21dc803-237d-4c68-8692-8d731fd29118" xsi:nil="true"/>
  </documentManagement>
</p:properties>
</file>

<file path=customXml/itemProps1.xml><?xml version="1.0" encoding="utf-8"?>
<ds:datastoreItem xmlns:ds="http://schemas.openxmlformats.org/officeDocument/2006/customXml" ds:itemID="{10C86A61-A8B2-4929-9644-5E625887B09C}"/>
</file>

<file path=customXml/itemProps2.xml><?xml version="1.0" encoding="utf-8"?>
<ds:datastoreItem xmlns:ds="http://schemas.openxmlformats.org/officeDocument/2006/customXml" ds:itemID="{EBAD42C8-DCD9-4C10-87D8-F5A6DCE252C8}"/>
</file>

<file path=customXml/itemProps3.xml><?xml version="1.0" encoding="utf-8"?>
<ds:datastoreItem xmlns:ds="http://schemas.openxmlformats.org/officeDocument/2006/customXml" ds:itemID="{8CE65ABA-438B-4706-99C1-DBB463BC30E5}"/>
</file>

<file path=docProps/app.xml><?xml version="1.0" encoding="utf-8"?>
<Properties xmlns="http://schemas.openxmlformats.org/officeDocument/2006/extended-properties" xmlns:vt="http://schemas.openxmlformats.org/officeDocument/2006/docPropsVTypes">
  <Template>EL Toolkit Intro _ edited</Template>
  <TotalTime>6058</TotalTime>
  <Words>4003</Words>
  <Application>Microsoft Office PowerPoint</Application>
  <PresentationFormat>On-screen Show (4:3)</PresentationFormat>
  <Paragraphs>319</Paragraphs>
  <Slides>33</Slides>
  <Notes>33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33</vt:i4>
      </vt:variant>
    </vt:vector>
  </HeadingPairs>
  <TitlesOfParts>
    <vt:vector size="42" baseType="lpstr">
      <vt:lpstr>Arial</vt:lpstr>
      <vt:lpstr>Britannic Bold</vt:lpstr>
      <vt:lpstr>Calibri</vt:lpstr>
      <vt:lpstr>Tw Cen MT</vt:lpstr>
      <vt:lpstr>Wingdings</vt:lpstr>
      <vt:lpstr>Wingdings 2</vt:lpstr>
      <vt:lpstr>ISBE Layout 1</vt:lpstr>
      <vt:lpstr>1_Median</vt:lpstr>
      <vt:lpstr>Median</vt:lpstr>
      <vt:lpstr>Professional Development Modules: English Learner Tool Kit  Chapter 3 - Staffing and Supports</vt:lpstr>
      <vt:lpstr>Purpose</vt:lpstr>
      <vt:lpstr>English Learner Tool Kit Topics</vt:lpstr>
      <vt:lpstr>Significant Legal History</vt:lpstr>
      <vt:lpstr>Significant Legal History</vt:lpstr>
      <vt:lpstr>Significant Legal History</vt:lpstr>
      <vt:lpstr>“There is no equality of treatment merely by providing students with the same facilities, textbooks, teachers, and curriculum; for students who do not understand English are effectively foreclosed from any meaningful education.”</vt:lpstr>
      <vt:lpstr>Legal Obligations</vt:lpstr>
      <vt:lpstr>Staffing and Supporting an  English Learner Program</vt:lpstr>
      <vt:lpstr>English Learner Tool Kit  </vt:lpstr>
      <vt:lpstr>English Learner Tool Kit  </vt:lpstr>
      <vt:lpstr>English Learner Tool Kit  </vt:lpstr>
      <vt:lpstr>Checklist for Supporting an  English Learner Program  </vt:lpstr>
      <vt:lpstr>Checklist for Supporting an  English Learner Program  </vt:lpstr>
      <vt:lpstr>Checklist for Supporting an  English Learner Program  </vt:lpstr>
      <vt:lpstr>Checklist for Supporting an  English Learner Program  </vt:lpstr>
      <vt:lpstr>Illinois Requirements</vt:lpstr>
      <vt:lpstr>Illinois Licenses by Grade Level</vt:lpstr>
      <vt:lpstr>Illinois Licenses by Grade Level</vt:lpstr>
      <vt:lpstr>EL Program Director Requirements</vt:lpstr>
      <vt:lpstr>EL Program Director Requirements</vt:lpstr>
      <vt:lpstr>EL Program Director Requirements</vt:lpstr>
      <vt:lpstr>TBE/TPI Program Staffing</vt:lpstr>
      <vt:lpstr>Do TBE/TPI staffing requirements apply to all schools?</vt:lpstr>
      <vt:lpstr>Special Education (23 Ill. Admin. Code, Part 226) </vt:lpstr>
      <vt:lpstr>EL Staff Professional  Development</vt:lpstr>
      <vt:lpstr>Additional Resources to Consider From the EL Tool Kit</vt:lpstr>
      <vt:lpstr>Tools for Supporting an English Learner Program  </vt:lpstr>
      <vt:lpstr>Tools for Supporting an English Learner Program  </vt:lpstr>
      <vt:lpstr>Tools for Supporting an English Learner Program   </vt:lpstr>
      <vt:lpstr>Tools for Supporting an English Learner Program  </vt:lpstr>
      <vt:lpstr>Background Resources</vt:lpstr>
      <vt:lpstr>Further Reading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3: Staffing and Supporting an English Learner Program</dc:title>
  <dc:creator>DAVID GONZALEZ NIETO</dc:creator>
  <cp:lastModifiedBy>AGUIRRE SAMUEL</cp:lastModifiedBy>
  <cp:revision>556</cp:revision>
  <cp:lastPrinted>2017-08-22T15:39:08Z</cp:lastPrinted>
  <dcterms:created xsi:type="dcterms:W3CDTF">2013-03-29T15:08:11Z</dcterms:created>
  <dcterms:modified xsi:type="dcterms:W3CDTF">2018-09-18T14:11:18Z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TC103814939990</vt:lpwstr>
  </property>
  <property fmtid="{D5CDD505-2E9C-101B-9397-08002B2CF9AE}" pid="3" name="ContentTypeId">
    <vt:lpwstr>0x010100552988822C20F24E83D1DD5E4C131AA0</vt:lpwstr>
  </property>
  <property fmtid="{D5CDD505-2E9C-101B-9397-08002B2CF9AE}" pid="4" name="TaxKeyword">
    <vt:lpwstr/>
  </property>
</Properties>
</file>