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4"/>
  </p:sldMasterIdLst>
  <p:notesMasterIdLst>
    <p:notesMasterId r:id="rId36"/>
  </p:notesMasterIdLst>
  <p:handoutMasterIdLst>
    <p:handoutMasterId r:id="rId37"/>
  </p:handoutMasterIdLst>
  <p:sldIdLst>
    <p:sldId id="257" r:id="rId5"/>
    <p:sldId id="258" r:id="rId6"/>
    <p:sldId id="259" r:id="rId7"/>
    <p:sldId id="260" r:id="rId8"/>
    <p:sldId id="261" r:id="rId9"/>
    <p:sldId id="286" r:id="rId10"/>
    <p:sldId id="288" r:id="rId11"/>
    <p:sldId id="262" r:id="rId12"/>
    <p:sldId id="268" r:id="rId13"/>
    <p:sldId id="308" r:id="rId14"/>
    <p:sldId id="269" r:id="rId15"/>
    <p:sldId id="271" r:id="rId16"/>
    <p:sldId id="309" r:id="rId17"/>
    <p:sldId id="263" r:id="rId18"/>
    <p:sldId id="322" r:id="rId19"/>
    <p:sldId id="264" r:id="rId20"/>
    <p:sldId id="266" r:id="rId21"/>
    <p:sldId id="323" r:id="rId22"/>
    <p:sldId id="273" r:id="rId23"/>
    <p:sldId id="310" r:id="rId24"/>
    <p:sldId id="274" r:id="rId25"/>
    <p:sldId id="276" r:id="rId26"/>
    <p:sldId id="311" r:id="rId27"/>
    <p:sldId id="326" r:id="rId28"/>
    <p:sldId id="327" r:id="rId29"/>
    <p:sldId id="328" r:id="rId30"/>
    <p:sldId id="290" r:id="rId31"/>
    <p:sldId id="316" r:id="rId32"/>
    <p:sldId id="285" r:id="rId33"/>
    <p:sldId id="324" r:id="rId34"/>
    <p:sldId id="32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962B20-1060-7213-3F70-F9871E19308A}" name="Isabel Monaghan" initials="IM" userId="S::IMONAGHA@isbe.net::74c55d0c-1cd4-462c-a482-55b03e2f9c92" providerId="AD"/>
  <p188:author id="{D99E4F3D-197C-DA40-1EC7-1CF3E2572C0F}" name="Luke Corry" initials="LC" userId="S::lcorry@isbe.net::fbbb5fb9-e37c-4e8a-ab20-e20e68054d47" providerId="AD"/>
  <p188:author id="{AEEA7B83-C90D-500A-7C25-18D6172AA6C8}" name="McDevitt, Matthew" initials="MM" userId="S::mmcdevitt@air.org::c9787682-fe26-4d18-89ef-8a3b90955090" providerId="AD"/>
  <p188:author id="{ED00FB92-0303-F4D2-E0F2-93BB34FB2D68}" name="Theodore Wolf" initials="TW" userId="S::twolf@isbe.net::36e0150c-2c3b-44d3-9bea-28a7e2e5372f" providerId="AD"/>
  <p188:author id="{33D36AEB-4B19-2413-9661-D01088C836D2}" name="Frederking, Dan" initials="FD" userId="S::dfrederking@air.org::40fea805-af13-45cc-8a55-536162da5bb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TTHEWS JACLYN" initials="MJ" lastIdx="3" clrIdx="0">
    <p:extLst>
      <p:ext uri="{19B8F6BF-5375-455C-9EA6-DF929625EA0E}">
        <p15:presenceInfo xmlns:p15="http://schemas.microsoft.com/office/powerpoint/2012/main" userId="S::jmatthew@isbe.net::3b9d5abe-5ff1-4426-9dd7-1a758af37be4" providerId="AD"/>
      </p:ext>
    </p:extLst>
  </p:cmAuthor>
  <p:cmAuthor id="2" name="DIXON BRENDA" initials="DB" lastIdx="4" clrIdx="1">
    <p:extLst>
      <p:ext uri="{19B8F6BF-5375-455C-9EA6-DF929625EA0E}">
        <p15:presenceInfo xmlns:p15="http://schemas.microsoft.com/office/powerpoint/2012/main" userId="S::bdixon@isbe.net::5cb6bd94-ad60-4dac-9b9b-a256b7d0057f" providerId="AD"/>
      </p:ext>
    </p:extLst>
  </p:cmAuthor>
  <p:cmAuthor id="3" name="LEONARD SARAH" initials="LS" lastIdx="1" clrIdx="2">
    <p:extLst>
      <p:ext uri="{19B8F6BF-5375-455C-9EA6-DF929625EA0E}">
        <p15:presenceInfo xmlns:p15="http://schemas.microsoft.com/office/powerpoint/2012/main" userId="S::sleonard@isbe.net::afc13b4e-4fc0-4e54-b8fa-6e94f8462ec1" providerId="AD"/>
      </p:ext>
    </p:extLst>
  </p:cmAuthor>
  <p:cmAuthor id="4" name="WEISS MAX" initials="WM" lastIdx="4" clrIdx="3">
    <p:extLst>
      <p:ext uri="{19B8F6BF-5375-455C-9EA6-DF929625EA0E}">
        <p15:presenceInfo xmlns:p15="http://schemas.microsoft.com/office/powerpoint/2012/main" userId="S::MWEISS@isbe.net::de20ee53-e2e4-4549-9246-614aa8742de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5C"/>
    <a:srgbClr val="0077C8"/>
    <a:srgbClr val="333F48"/>
    <a:srgbClr val="9E2A2B"/>
    <a:srgbClr val="B7DB57"/>
    <a:srgbClr val="FFBF3F"/>
    <a:srgbClr val="F79646"/>
    <a:srgbClr val="003E5A"/>
    <a:srgbClr val="00A3E0"/>
    <a:srgbClr val="043E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EDC703-DDEC-066C-6CE5-7F2B52CE9807}" v="24" dt="2025-04-03T17:07:16.9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1458" y="8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9E39E1-8C54-4B09-B5AB-987D724905F1}"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ACA4415-7F7C-4E91-A76E-DF38F5B8B89E}">
      <dgm:prSet phldrT="[Text]"/>
      <dgm:spPr/>
      <dgm:t>
        <a:bodyPr/>
        <a:lstStyle/>
        <a:p>
          <a:r>
            <a:rPr lang="en-US" dirty="0"/>
            <a:t>Based on this discussion and our collaborative evaluation of current practices, what opportunities exist for the district? ​</a:t>
          </a:r>
        </a:p>
      </dgm:t>
    </dgm:pt>
    <dgm:pt modelId="{D8FF9749-5585-4C01-9A68-33C081C93807}" type="parTrans" cxnId="{D1E08912-DDF8-43CB-94DA-D6DACC871EBF}">
      <dgm:prSet/>
      <dgm:spPr/>
      <dgm:t>
        <a:bodyPr/>
        <a:lstStyle/>
        <a:p>
          <a:endParaRPr lang="en-US"/>
        </a:p>
      </dgm:t>
    </dgm:pt>
    <dgm:pt modelId="{AF6DC0DC-F08C-4995-AB05-CBDE209E788B}" type="sibTrans" cxnId="{D1E08912-DDF8-43CB-94DA-D6DACC871EBF}">
      <dgm:prSet/>
      <dgm:spPr/>
      <dgm:t>
        <a:bodyPr/>
        <a:lstStyle/>
        <a:p>
          <a:endParaRPr lang="en-US"/>
        </a:p>
      </dgm:t>
    </dgm:pt>
    <dgm:pt modelId="{C9230C36-8C1A-4142-ACA0-3CEF0E233A2D}">
      <dgm:prSet phldrT="[Text]"/>
      <dgm:spPr/>
      <dgm:t>
        <a:bodyPr/>
        <a:lstStyle/>
        <a:p>
          <a:pPr rtl="0"/>
          <a:r>
            <a:rPr lang="en-US" dirty="0">
              <a:latin typeface="Calibri"/>
            </a:rPr>
            <a:t>What steps or actions are you considering?</a:t>
          </a:r>
          <a:r>
            <a:rPr lang="en-US" dirty="0"/>
            <a:t>​</a:t>
          </a:r>
        </a:p>
      </dgm:t>
    </dgm:pt>
    <dgm:pt modelId="{5614EADC-9EAF-4AB0-A349-E2751598FF29}" type="parTrans" cxnId="{CC37DB07-2F8E-401B-95C9-2D5318481C54}">
      <dgm:prSet/>
      <dgm:spPr/>
      <dgm:t>
        <a:bodyPr/>
        <a:lstStyle/>
        <a:p>
          <a:endParaRPr lang="en-US"/>
        </a:p>
      </dgm:t>
    </dgm:pt>
    <dgm:pt modelId="{1799144F-BC78-41E8-8EDC-6D4469901DCC}" type="sibTrans" cxnId="{CC37DB07-2F8E-401B-95C9-2D5318481C54}">
      <dgm:prSet/>
      <dgm:spPr/>
      <dgm:t>
        <a:bodyPr/>
        <a:lstStyle/>
        <a:p>
          <a:endParaRPr lang="en-US"/>
        </a:p>
      </dgm:t>
    </dgm:pt>
    <dgm:pt modelId="{F6231767-0728-438B-8909-88DDD5AD7904}">
      <dgm:prSet phldrT="[Text]"/>
      <dgm:spPr/>
      <dgm:t>
        <a:bodyPr/>
        <a:lstStyle/>
        <a:p>
          <a:r>
            <a:rPr lang="en-US" dirty="0"/>
            <a:t>What support is needed?</a:t>
          </a:r>
        </a:p>
      </dgm:t>
    </dgm:pt>
    <dgm:pt modelId="{9D995E1A-07C5-4B31-8B3A-7A2014F25FE5}" type="parTrans" cxnId="{EE00A31A-45CE-480A-9094-1F1DC52EFE0B}">
      <dgm:prSet/>
      <dgm:spPr/>
      <dgm:t>
        <a:bodyPr/>
        <a:lstStyle/>
        <a:p>
          <a:endParaRPr lang="en-US"/>
        </a:p>
      </dgm:t>
    </dgm:pt>
    <dgm:pt modelId="{5A6C13AA-A285-494F-B32B-98FEDD3277B9}" type="sibTrans" cxnId="{EE00A31A-45CE-480A-9094-1F1DC52EFE0B}">
      <dgm:prSet/>
      <dgm:spPr/>
      <dgm:t>
        <a:bodyPr/>
        <a:lstStyle/>
        <a:p>
          <a:endParaRPr lang="en-US"/>
        </a:p>
      </dgm:t>
    </dgm:pt>
    <dgm:pt modelId="{760298C9-3106-46A5-AAD7-AF851568C859}" type="pres">
      <dgm:prSet presAssocID="{B99E39E1-8C54-4B09-B5AB-987D724905F1}" presName="linear" presStyleCnt="0">
        <dgm:presLayoutVars>
          <dgm:animLvl val="lvl"/>
          <dgm:resizeHandles val="exact"/>
        </dgm:presLayoutVars>
      </dgm:prSet>
      <dgm:spPr/>
    </dgm:pt>
    <dgm:pt modelId="{59457D39-CB42-4FCD-88F4-17B251C4F2B5}" type="pres">
      <dgm:prSet presAssocID="{EACA4415-7F7C-4E91-A76E-DF38F5B8B89E}" presName="parentText" presStyleLbl="node1" presStyleIdx="0" presStyleCnt="3">
        <dgm:presLayoutVars>
          <dgm:chMax val="0"/>
          <dgm:bulletEnabled val="1"/>
        </dgm:presLayoutVars>
      </dgm:prSet>
      <dgm:spPr/>
    </dgm:pt>
    <dgm:pt modelId="{6062055B-7255-4487-A993-E04649503420}" type="pres">
      <dgm:prSet presAssocID="{AF6DC0DC-F08C-4995-AB05-CBDE209E788B}" presName="spacer" presStyleCnt="0"/>
      <dgm:spPr/>
    </dgm:pt>
    <dgm:pt modelId="{E0123B1A-A5BD-47E7-9301-CC873D5EE3E7}" type="pres">
      <dgm:prSet presAssocID="{C9230C36-8C1A-4142-ACA0-3CEF0E233A2D}" presName="parentText" presStyleLbl="node1" presStyleIdx="1" presStyleCnt="3">
        <dgm:presLayoutVars>
          <dgm:chMax val="0"/>
          <dgm:bulletEnabled val="1"/>
        </dgm:presLayoutVars>
      </dgm:prSet>
      <dgm:spPr/>
    </dgm:pt>
    <dgm:pt modelId="{A24643EC-330D-4BEF-9453-690FD0637735}" type="pres">
      <dgm:prSet presAssocID="{1799144F-BC78-41E8-8EDC-6D4469901DCC}" presName="spacer" presStyleCnt="0"/>
      <dgm:spPr/>
    </dgm:pt>
    <dgm:pt modelId="{525AC11B-A982-49B4-949B-59CA47BA4DE8}" type="pres">
      <dgm:prSet presAssocID="{F6231767-0728-438B-8909-88DDD5AD7904}" presName="parentText" presStyleLbl="node1" presStyleIdx="2" presStyleCnt="3">
        <dgm:presLayoutVars>
          <dgm:chMax val="0"/>
          <dgm:bulletEnabled val="1"/>
        </dgm:presLayoutVars>
      </dgm:prSet>
      <dgm:spPr/>
    </dgm:pt>
  </dgm:ptLst>
  <dgm:cxnLst>
    <dgm:cxn modelId="{CC37DB07-2F8E-401B-95C9-2D5318481C54}" srcId="{B99E39E1-8C54-4B09-B5AB-987D724905F1}" destId="{C9230C36-8C1A-4142-ACA0-3CEF0E233A2D}" srcOrd="1" destOrd="0" parTransId="{5614EADC-9EAF-4AB0-A349-E2751598FF29}" sibTransId="{1799144F-BC78-41E8-8EDC-6D4469901DCC}"/>
    <dgm:cxn modelId="{D1E08912-DDF8-43CB-94DA-D6DACC871EBF}" srcId="{B99E39E1-8C54-4B09-B5AB-987D724905F1}" destId="{EACA4415-7F7C-4E91-A76E-DF38F5B8B89E}" srcOrd="0" destOrd="0" parTransId="{D8FF9749-5585-4C01-9A68-33C081C93807}" sibTransId="{AF6DC0DC-F08C-4995-AB05-CBDE209E788B}"/>
    <dgm:cxn modelId="{EE00A31A-45CE-480A-9094-1F1DC52EFE0B}" srcId="{B99E39E1-8C54-4B09-B5AB-987D724905F1}" destId="{F6231767-0728-438B-8909-88DDD5AD7904}" srcOrd="2" destOrd="0" parTransId="{9D995E1A-07C5-4B31-8B3A-7A2014F25FE5}" sibTransId="{5A6C13AA-A285-494F-B32B-98FEDD3277B9}"/>
    <dgm:cxn modelId="{74710E67-C443-4804-8662-F5C07082EF9B}" type="presOf" srcId="{B99E39E1-8C54-4B09-B5AB-987D724905F1}" destId="{760298C9-3106-46A5-AAD7-AF851568C859}" srcOrd="0" destOrd="0" presId="urn:microsoft.com/office/officeart/2005/8/layout/vList2"/>
    <dgm:cxn modelId="{6BA648A8-0D9C-4CA3-9125-318EDE765719}" type="presOf" srcId="{EACA4415-7F7C-4E91-A76E-DF38F5B8B89E}" destId="{59457D39-CB42-4FCD-88F4-17B251C4F2B5}" srcOrd="0" destOrd="0" presId="urn:microsoft.com/office/officeart/2005/8/layout/vList2"/>
    <dgm:cxn modelId="{FB5C02D7-0F61-4831-A842-C6EF883721BB}" type="presOf" srcId="{F6231767-0728-438B-8909-88DDD5AD7904}" destId="{525AC11B-A982-49B4-949B-59CA47BA4DE8}" srcOrd="0" destOrd="0" presId="urn:microsoft.com/office/officeart/2005/8/layout/vList2"/>
    <dgm:cxn modelId="{2A7238FE-66CE-4F45-AD1D-043174F8A501}" type="presOf" srcId="{C9230C36-8C1A-4142-ACA0-3CEF0E233A2D}" destId="{E0123B1A-A5BD-47E7-9301-CC873D5EE3E7}" srcOrd="0" destOrd="0" presId="urn:microsoft.com/office/officeart/2005/8/layout/vList2"/>
    <dgm:cxn modelId="{CEEC4BF5-EBCF-44D8-B28A-782D9EE448B6}" type="presParOf" srcId="{760298C9-3106-46A5-AAD7-AF851568C859}" destId="{59457D39-CB42-4FCD-88F4-17B251C4F2B5}" srcOrd="0" destOrd="0" presId="urn:microsoft.com/office/officeart/2005/8/layout/vList2"/>
    <dgm:cxn modelId="{BD32A5D6-75F8-4E6D-9BDB-24CD8D0FD4D1}" type="presParOf" srcId="{760298C9-3106-46A5-AAD7-AF851568C859}" destId="{6062055B-7255-4487-A993-E04649503420}" srcOrd="1" destOrd="0" presId="urn:microsoft.com/office/officeart/2005/8/layout/vList2"/>
    <dgm:cxn modelId="{A73F305B-CB60-4F77-BE7B-B2DFFDD2A98C}" type="presParOf" srcId="{760298C9-3106-46A5-AAD7-AF851568C859}" destId="{E0123B1A-A5BD-47E7-9301-CC873D5EE3E7}" srcOrd="2" destOrd="0" presId="urn:microsoft.com/office/officeart/2005/8/layout/vList2"/>
    <dgm:cxn modelId="{1123DC9F-091C-415F-A8C4-B6EDB23819FA}" type="presParOf" srcId="{760298C9-3106-46A5-AAD7-AF851568C859}" destId="{A24643EC-330D-4BEF-9453-690FD0637735}" srcOrd="3" destOrd="0" presId="urn:microsoft.com/office/officeart/2005/8/layout/vList2"/>
    <dgm:cxn modelId="{83E7022C-AEBE-4A1D-8D82-9226910D82F4}" type="presParOf" srcId="{760298C9-3106-46A5-AAD7-AF851568C859}" destId="{525AC11B-A982-49B4-949B-59CA47BA4DE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57D39-CB42-4FCD-88F4-17B251C4F2B5}">
      <dsp:nvSpPr>
        <dsp:cNvPr id="0" name=""/>
        <dsp:cNvSpPr/>
      </dsp:nvSpPr>
      <dsp:spPr>
        <a:xfrm>
          <a:off x="0" y="468249"/>
          <a:ext cx="8229599" cy="9945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Based on this discussion and our collaborative evaluation of current practices, what opportunities exist for the district? ​</a:t>
          </a:r>
        </a:p>
      </dsp:txBody>
      <dsp:txXfrm>
        <a:off x="48547" y="516796"/>
        <a:ext cx="8132505" cy="897406"/>
      </dsp:txXfrm>
    </dsp:sp>
    <dsp:sp modelId="{E0123B1A-A5BD-47E7-9301-CC873D5EE3E7}">
      <dsp:nvSpPr>
        <dsp:cNvPr id="0" name=""/>
        <dsp:cNvSpPr/>
      </dsp:nvSpPr>
      <dsp:spPr>
        <a:xfrm>
          <a:off x="0" y="1534750"/>
          <a:ext cx="8229599" cy="9945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latin typeface="Calibri"/>
            </a:rPr>
            <a:t>What steps or actions are you considering?</a:t>
          </a:r>
          <a:r>
            <a:rPr lang="en-US" sz="2500" kern="1200" dirty="0"/>
            <a:t>​</a:t>
          </a:r>
        </a:p>
      </dsp:txBody>
      <dsp:txXfrm>
        <a:off x="48547" y="1583297"/>
        <a:ext cx="8132505" cy="897406"/>
      </dsp:txXfrm>
    </dsp:sp>
    <dsp:sp modelId="{525AC11B-A982-49B4-949B-59CA47BA4DE8}">
      <dsp:nvSpPr>
        <dsp:cNvPr id="0" name=""/>
        <dsp:cNvSpPr/>
      </dsp:nvSpPr>
      <dsp:spPr>
        <a:xfrm>
          <a:off x="0" y="2601250"/>
          <a:ext cx="8229599" cy="9945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What support is needed?</a:t>
          </a:r>
        </a:p>
      </dsp:txBody>
      <dsp:txXfrm>
        <a:off x="48547" y="2649797"/>
        <a:ext cx="8132505" cy="89740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623E9E4-00AA-4CAE-AE21-915B499759D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23D35E2-D9E3-4E48-AECF-39A932335F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D3E6AA-BFF9-4D0E-A54B-674DB25F0085}" type="datetimeFigureOut">
              <a:rPr lang="en-US" smtClean="0"/>
              <a:t>4/9/2025</a:t>
            </a:fld>
            <a:endParaRPr lang="en-US" dirty="0"/>
          </a:p>
        </p:txBody>
      </p:sp>
      <p:sp>
        <p:nvSpPr>
          <p:cNvPr id="4" name="Footer Placeholder 3">
            <a:extLst>
              <a:ext uri="{FF2B5EF4-FFF2-40B4-BE49-F238E27FC236}">
                <a16:creationId xmlns:a16="http://schemas.microsoft.com/office/drawing/2014/main" id="{3B9FB006-251A-4131-8B8A-6F54CD48D38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61AAD44-3C76-43F3-9778-523B4D7DBA5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096D48-C277-426F-8C27-62A245325491}" type="slidenum">
              <a:rPr lang="en-US" smtClean="0"/>
              <a:t>‹#›</a:t>
            </a:fld>
            <a:endParaRPr lang="en-US" dirty="0"/>
          </a:p>
        </p:txBody>
      </p:sp>
    </p:spTree>
    <p:extLst>
      <p:ext uri="{BB962C8B-B14F-4D97-AF65-F5344CB8AC3E}">
        <p14:creationId xmlns:p14="http://schemas.microsoft.com/office/powerpoint/2010/main" val="1736719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AACADF-4496-48E5-98B4-11F5913ED854}" type="datetimeFigureOut">
              <a:rPr lang="en-US" smtClean="0"/>
              <a:t>4/9/2025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F7E55C-A733-421E-9123-C8AF8246155C}" type="slidenum">
              <a:rPr lang="en-US" smtClean="0"/>
              <a:t>‹#›</a:t>
            </a:fld>
            <a:endParaRPr lang="en-US" dirty="0"/>
          </a:p>
        </p:txBody>
      </p:sp>
    </p:spTree>
    <p:extLst>
      <p:ext uri="{BB962C8B-B14F-4D97-AF65-F5344CB8AC3E}">
        <p14:creationId xmlns:p14="http://schemas.microsoft.com/office/powerpoint/2010/main" val="168334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Norms can be adapted to suit district needs. </a:t>
            </a:r>
          </a:p>
        </p:txBody>
      </p:sp>
      <p:sp>
        <p:nvSpPr>
          <p:cNvPr id="4" name="Slide Number Placeholder 3"/>
          <p:cNvSpPr>
            <a:spLocks noGrp="1"/>
          </p:cNvSpPr>
          <p:nvPr>
            <p:ph type="sldNum" sz="quarter" idx="5"/>
          </p:nvPr>
        </p:nvSpPr>
        <p:spPr/>
        <p:txBody>
          <a:bodyPr/>
          <a:lstStyle/>
          <a:p>
            <a:fld id="{25F7E55C-A733-421E-9123-C8AF8246155C}" type="slidenum">
              <a:rPr lang="en-US" smtClean="0"/>
              <a:t>3</a:t>
            </a:fld>
            <a:endParaRPr lang="en-US" dirty="0"/>
          </a:p>
        </p:txBody>
      </p:sp>
    </p:spTree>
    <p:extLst>
      <p:ext uri="{BB962C8B-B14F-4D97-AF65-F5344CB8AC3E}">
        <p14:creationId xmlns:p14="http://schemas.microsoft.com/office/powerpoint/2010/main" val="2907868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8</a:t>
            </a:fld>
            <a:endParaRPr lang="en-US" dirty="0"/>
          </a:p>
        </p:txBody>
      </p:sp>
    </p:spTree>
    <p:extLst>
      <p:ext uri="{BB962C8B-B14F-4D97-AF65-F5344CB8AC3E}">
        <p14:creationId xmlns:p14="http://schemas.microsoft.com/office/powerpoint/2010/main" val="71244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26</a:t>
            </a:fld>
            <a:endParaRPr lang="en-US" dirty="0"/>
          </a:p>
        </p:txBody>
      </p:sp>
    </p:spTree>
    <p:extLst>
      <p:ext uri="{BB962C8B-B14F-4D97-AF65-F5344CB8AC3E}">
        <p14:creationId xmlns:p14="http://schemas.microsoft.com/office/powerpoint/2010/main" val="3540399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5" name="Picture 4" descr="A blue green and white lines on a black background&#10;&#10;Description automatically generated">
            <a:extLst>
              <a:ext uri="{FF2B5EF4-FFF2-40B4-BE49-F238E27FC236}">
                <a16:creationId xmlns:a16="http://schemas.microsoft.com/office/drawing/2014/main" id="{E3F3295E-81EA-1CEE-3898-576F34DE05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92" y="1032746"/>
            <a:ext cx="7772400" cy="5829300"/>
          </a:xfrm>
          <a:prstGeom prst="rect">
            <a:avLst/>
          </a:prstGeom>
        </p:spPr>
      </p:pic>
      <p:sp>
        <p:nvSpPr>
          <p:cNvPr id="9" name="Subtitle 1">
            <a:extLst>
              <a:ext uri="{FF2B5EF4-FFF2-40B4-BE49-F238E27FC236}">
                <a16:creationId xmlns:a16="http://schemas.microsoft.com/office/drawing/2014/main" id="{F44656AC-6FEA-FC3C-F7D6-365F415E16B1}"/>
              </a:ext>
            </a:extLst>
          </p:cNvPr>
          <p:cNvSpPr>
            <a:spLocks noGrp="1"/>
          </p:cNvSpPr>
          <p:nvPr>
            <p:ph type="subTitle" idx="1"/>
          </p:nvPr>
        </p:nvSpPr>
        <p:spPr>
          <a:xfrm>
            <a:off x="1768993" y="2377338"/>
            <a:ext cx="5606014" cy="1116530"/>
          </a:xfrm>
        </p:spPr>
        <p:txBody>
          <a:bodyPr/>
          <a:lstStyle>
            <a:lvl1pPr marL="0" indent="0" algn="ctr">
              <a:buFontTx/>
              <a:buNone/>
              <a:defRPr>
                <a:solidFill>
                  <a:srgbClr val="003B5C"/>
                </a:solidFill>
              </a:defRPr>
            </a:lvl1pPr>
          </a:lstStyle>
          <a:p>
            <a:r>
              <a:rPr lang="en-US"/>
              <a:t>Click to add subtitle</a:t>
            </a:r>
          </a:p>
        </p:txBody>
      </p:sp>
      <p:sp>
        <p:nvSpPr>
          <p:cNvPr id="10" name="Title 2">
            <a:extLst>
              <a:ext uri="{FF2B5EF4-FFF2-40B4-BE49-F238E27FC236}">
                <a16:creationId xmlns:a16="http://schemas.microsoft.com/office/drawing/2014/main" id="{3BA55521-8BDF-DF8A-1423-E84DB3BE2BFC}"/>
              </a:ext>
            </a:extLst>
          </p:cNvPr>
          <p:cNvSpPr>
            <a:spLocks noGrp="1"/>
          </p:cNvSpPr>
          <p:nvPr>
            <p:ph type="ctrTitle" hasCustomPrompt="1"/>
          </p:nvPr>
        </p:nvSpPr>
        <p:spPr>
          <a:xfrm>
            <a:off x="1065844" y="647422"/>
            <a:ext cx="7029450" cy="1628315"/>
          </a:xfrm>
        </p:spPr>
        <p:txBody>
          <a:bodyPr>
            <a:normAutofit/>
          </a:bodyPr>
          <a:lstStyle>
            <a:lvl1pPr>
              <a:defRPr sz="4400">
                <a:solidFill>
                  <a:srgbClr val="003B5C"/>
                </a:solidFill>
              </a:defRPr>
            </a:lvl1pPr>
          </a:lstStyle>
          <a:p>
            <a:r>
              <a:rPr lang="en-US"/>
              <a:t>Click to add title</a:t>
            </a:r>
            <a:br>
              <a:rPr lang="en-US"/>
            </a:br>
            <a:r>
              <a:rPr lang="en-US"/>
              <a:t>Click to add title</a:t>
            </a:r>
          </a:p>
        </p:txBody>
      </p:sp>
    </p:spTree>
    <p:extLst>
      <p:ext uri="{BB962C8B-B14F-4D97-AF65-F5344CB8AC3E}">
        <p14:creationId xmlns:p14="http://schemas.microsoft.com/office/powerpoint/2010/main" val="308196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Visual Layout">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6FF1EF7C-1D57-FE3E-31D4-CC64A3399B46}"/>
              </a:ext>
            </a:extLst>
          </p:cNvPr>
          <p:cNvSpPr/>
          <p:nvPr userDrawn="1"/>
        </p:nvSpPr>
        <p:spPr>
          <a:xfrm>
            <a:off x="264771" y="503255"/>
            <a:ext cx="8607224" cy="1059208"/>
          </a:xfrm>
          <a:prstGeom prst="roundRect">
            <a:avLst/>
          </a:prstGeom>
          <a:solidFill>
            <a:srgbClr val="B7DB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Rounded Rectangle 2">
            <a:extLst>
              <a:ext uri="{FF2B5EF4-FFF2-40B4-BE49-F238E27FC236}">
                <a16:creationId xmlns:a16="http://schemas.microsoft.com/office/drawing/2014/main" id="{043C0A4C-261A-303A-5510-006C7C6DBC5C}"/>
              </a:ext>
            </a:extLst>
          </p:cNvPr>
          <p:cNvSpPr/>
          <p:nvPr userDrawn="1"/>
        </p:nvSpPr>
        <p:spPr>
          <a:xfrm>
            <a:off x="264771" y="1750540"/>
            <a:ext cx="8607224" cy="1059208"/>
          </a:xfrm>
          <a:prstGeom prst="roundRect">
            <a:avLst/>
          </a:prstGeom>
          <a:solidFill>
            <a:srgbClr val="003B5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 name="Rounded Rectangle 3">
            <a:extLst>
              <a:ext uri="{FF2B5EF4-FFF2-40B4-BE49-F238E27FC236}">
                <a16:creationId xmlns:a16="http://schemas.microsoft.com/office/drawing/2014/main" id="{5AD259E3-5C0B-11CF-8EDF-A908F22CC34B}"/>
              </a:ext>
            </a:extLst>
          </p:cNvPr>
          <p:cNvSpPr/>
          <p:nvPr userDrawn="1"/>
        </p:nvSpPr>
        <p:spPr>
          <a:xfrm>
            <a:off x="264771" y="2992679"/>
            <a:ext cx="8607224" cy="1059208"/>
          </a:xfrm>
          <a:prstGeom prst="roundRect">
            <a:avLst/>
          </a:prstGeom>
          <a:solidFill>
            <a:srgbClr val="0077C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Rounded Rectangle 9">
            <a:extLst>
              <a:ext uri="{FF2B5EF4-FFF2-40B4-BE49-F238E27FC236}">
                <a16:creationId xmlns:a16="http://schemas.microsoft.com/office/drawing/2014/main" id="{A6612897-8614-109A-DB93-14E678D9ED12}"/>
              </a:ext>
            </a:extLst>
          </p:cNvPr>
          <p:cNvSpPr/>
          <p:nvPr userDrawn="1"/>
        </p:nvSpPr>
        <p:spPr>
          <a:xfrm>
            <a:off x="264771" y="4234818"/>
            <a:ext cx="8607224" cy="1059208"/>
          </a:xfrm>
          <a:prstGeom prst="roundRect">
            <a:avLst/>
          </a:prstGeom>
          <a:solidFill>
            <a:srgbClr val="333F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ext Placeholder 2">
            <a:extLst>
              <a:ext uri="{FF2B5EF4-FFF2-40B4-BE49-F238E27FC236}">
                <a16:creationId xmlns:a16="http://schemas.microsoft.com/office/drawing/2014/main" id="{5B809126-2881-1AB1-0DB2-22682A3A2733}"/>
              </a:ext>
            </a:extLst>
          </p:cNvPr>
          <p:cNvSpPr>
            <a:spLocks noGrp="1"/>
          </p:cNvSpPr>
          <p:nvPr>
            <p:ph type="body" sz="quarter" idx="10" hasCustomPrompt="1"/>
          </p:nvPr>
        </p:nvSpPr>
        <p:spPr>
          <a:xfrm>
            <a:off x="420085" y="641131"/>
            <a:ext cx="8335032" cy="788276"/>
          </a:xfrm>
        </p:spPr>
        <p:txBody>
          <a:bodyPr>
            <a:normAutofit/>
          </a:bodyPr>
          <a:lstStyle>
            <a:lvl1pPr marL="0" indent="0" algn="l">
              <a:buFontTx/>
              <a:buNone/>
              <a:defRPr sz="2000" b="1">
                <a:solidFill>
                  <a:srgbClr val="003B5C"/>
                </a:solidFill>
              </a:defRPr>
            </a:lvl1pPr>
          </a:lstStyle>
          <a:p>
            <a:pPr lvl="0"/>
            <a:r>
              <a:rPr lang="en-US"/>
              <a:t>Click to add text.</a:t>
            </a:r>
          </a:p>
        </p:txBody>
      </p:sp>
      <p:sp>
        <p:nvSpPr>
          <p:cNvPr id="19" name="Text Placeholder 2">
            <a:extLst>
              <a:ext uri="{FF2B5EF4-FFF2-40B4-BE49-F238E27FC236}">
                <a16:creationId xmlns:a16="http://schemas.microsoft.com/office/drawing/2014/main" id="{4D4FBB95-F82E-E54F-523E-8FBDC7F2083B}"/>
              </a:ext>
            </a:extLst>
          </p:cNvPr>
          <p:cNvSpPr>
            <a:spLocks noGrp="1"/>
          </p:cNvSpPr>
          <p:nvPr>
            <p:ph type="body" sz="quarter" idx="11" hasCustomPrompt="1"/>
          </p:nvPr>
        </p:nvSpPr>
        <p:spPr>
          <a:xfrm>
            <a:off x="420085" y="1886006"/>
            <a:ext cx="8335032" cy="788276"/>
          </a:xfrm>
        </p:spPr>
        <p:txBody>
          <a:bodyPr>
            <a:normAutofit/>
          </a:bodyPr>
          <a:lstStyle>
            <a:lvl1pPr marL="0" indent="0" algn="l">
              <a:buFontTx/>
              <a:buNone/>
              <a:defRPr sz="2000" b="1">
                <a:solidFill>
                  <a:schemeClr val="bg1"/>
                </a:solidFill>
              </a:defRPr>
            </a:lvl1pPr>
          </a:lstStyle>
          <a:p>
            <a:pPr lvl="0"/>
            <a:r>
              <a:rPr lang="en-US"/>
              <a:t>Click to add text.</a:t>
            </a:r>
          </a:p>
        </p:txBody>
      </p:sp>
      <p:sp>
        <p:nvSpPr>
          <p:cNvPr id="20" name="Text Placeholder 2">
            <a:extLst>
              <a:ext uri="{FF2B5EF4-FFF2-40B4-BE49-F238E27FC236}">
                <a16:creationId xmlns:a16="http://schemas.microsoft.com/office/drawing/2014/main" id="{EF737AB7-CE64-C645-33D3-3D80115338F1}"/>
              </a:ext>
            </a:extLst>
          </p:cNvPr>
          <p:cNvSpPr>
            <a:spLocks noGrp="1"/>
          </p:cNvSpPr>
          <p:nvPr>
            <p:ph type="body" sz="quarter" idx="12" hasCustomPrompt="1"/>
          </p:nvPr>
        </p:nvSpPr>
        <p:spPr>
          <a:xfrm>
            <a:off x="420085" y="3128145"/>
            <a:ext cx="8335032" cy="788276"/>
          </a:xfrm>
        </p:spPr>
        <p:txBody>
          <a:bodyPr>
            <a:normAutofit/>
          </a:bodyPr>
          <a:lstStyle>
            <a:lvl1pPr marL="0" indent="0" algn="l">
              <a:buFontTx/>
              <a:buNone/>
              <a:defRPr sz="2000" b="1">
                <a:solidFill>
                  <a:schemeClr val="bg1"/>
                </a:solidFill>
              </a:defRPr>
            </a:lvl1pPr>
          </a:lstStyle>
          <a:p>
            <a:pPr lvl="0"/>
            <a:r>
              <a:rPr lang="en-US"/>
              <a:t>Click to add text.</a:t>
            </a:r>
          </a:p>
        </p:txBody>
      </p:sp>
      <p:sp>
        <p:nvSpPr>
          <p:cNvPr id="21" name="Text Placeholder 2">
            <a:extLst>
              <a:ext uri="{FF2B5EF4-FFF2-40B4-BE49-F238E27FC236}">
                <a16:creationId xmlns:a16="http://schemas.microsoft.com/office/drawing/2014/main" id="{AF0A099F-BD07-AAAE-CBFB-A998CA5C5C75}"/>
              </a:ext>
            </a:extLst>
          </p:cNvPr>
          <p:cNvSpPr>
            <a:spLocks noGrp="1"/>
          </p:cNvSpPr>
          <p:nvPr>
            <p:ph type="body" sz="quarter" idx="13" hasCustomPrompt="1"/>
          </p:nvPr>
        </p:nvSpPr>
        <p:spPr>
          <a:xfrm>
            <a:off x="420085" y="4370284"/>
            <a:ext cx="8335032" cy="788276"/>
          </a:xfrm>
        </p:spPr>
        <p:txBody>
          <a:bodyPr>
            <a:normAutofit/>
          </a:bodyPr>
          <a:lstStyle>
            <a:lvl1pPr marL="0" indent="0" algn="l">
              <a:buFontTx/>
              <a:buNone/>
              <a:defRPr sz="2000" b="1">
                <a:solidFill>
                  <a:schemeClr val="bg1"/>
                </a:solidFill>
              </a:defRPr>
            </a:lvl1pPr>
          </a:lstStyle>
          <a:p>
            <a:pPr lvl="0"/>
            <a:r>
              <a:rPr lang="en-US"/>
              <a:t>Click to add text.</a:t>
            </a:r>
          </a:p>
        </p:txBody>
      </p:sp>
    </p:spTree>
    <p:extLst>
      <p:ext uri="{BB962C8B-B14F-4D97-AF65-F5344CB8AC3E}">
        <p14:creationId xmlns:p14="http://schemas.microsoft.com/office/powerpoint/2010/main" val="263334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Visual Layout">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EDD0B07-1964-A589-9ED0-49EADACB67E8}"/>
              </a:ext>
            </a:extLst>
          </p:cNvPr>
          <p:cNvSpPr/>
          <p:nvPr userDrawn="1"/>
        </p:nvSpPr>
        <p:spPr>
          <a:xfrm>
            <a:off x="4569213" y="656105"/>
            <a:ext cx="3949829" cy="2401229"/>
          </a:xfrm>
          <a:prstGeom prst="roundRect">
            <a:avLst/>
          </a:prstGeom>
          <a:solidFill>
            <a:srgbClr val="003B5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Rounded Rectangle 5">
            <a:extLst>
              <a:ext uri="{FF2B5EF4-FFF2-40B4-BE49-F238E27FC236}">
                <a16:creationId xmlns:a16="http://schemas.microsoft.com/office/drawing/2014/main" id="{ECEAF857-D251-AED4-DC2E-292F6CCF77F5}"/>
              </a:ext>
            </a:extLst>
          </p:cNvPr>
          <p:cNvSpPr/>
          <p:nvPr userDrawn="1"/>
        </p:nvSpPr>
        <p:spPr>
          <a:xfrm>
            <a:off x="613809" y="3057334"/>
            <a:ext cx="3949829" cy="2401229"/>
          </a:xfrm>
          <a:prstGeom prst="roundRect">
            <a:avLst/>
          </a:prstGeom>
          <a:solidFill>
            <a:srgbClr val="003B5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Rounded Rectangle 6">
            <a:extLst>
              <a:ext uri="{FF2B5EF4-FFF2-40B4-BE49-F238E27FC236}">
                <a16:creationId xmlns:a16="http://schemas.microsoft.com/office/drawing/2014/main" id="{8D786F1E-33E5-ADF3-B417-871F5E0569A6}"/>
              </a:ext>
            </a:extLst>
          </p:cNvPr>
          <p:cNvSpPr/>
          <p:nvPr userDrawn="1"/>
        </p:nvSpPr>
        <p:spPr>
          <a:xfrm>
            <a:off x="616597" y="656105"/>
            <a:ext cx="3949829" cy="2401229"/>
          </a:xfrm>
          <a:prstGeom prst="roundRect">
            <a:avLst/>
          </a:prstGeom>
          <a:noFill/>
          <a:ln>
            <a:solidFill>
              <a:srgbClr val="0077C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ounded Rectangle 7">
            <a:extLst>
              <a:ext uri="{FF2B5EF4-FFF2-40B4-BE49-F238E27FC236}">
                <a16:creationId xmlns:a16="http://schemas.microsoft.com/office/drawing/2014/main" id="{4793088C-5D81-7E15-7558-F08A37508231}"/>
              </a:ext>
            </a:extLst>
          </p:cNvPr>
          <p:cNvSpPr/>
          <p:nvPr userDrawn="1"/>
        </p:nvSpPr>
        <p:spPr>
          <a:xfrm>
            <a:off x="4572000" y="3057333"/>
            <a:ext cx="3949829" cy="2401229"/>
          </a:xfrm>
          <a:prstGeom prst="roundRect">
            <a:avLst/>
          </a:prstGeom>
          <a:noFill/>
          <a:ln>
            <a:solidFill>
              <a:srgbClr val="0077C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Text Placeholder 2">
            <a:extLst>
              <a:ext uri="{FF2B5EF4-FFF2-40B4-BE49-F238E27FC236}">
                <a16:creationId xmlns:a16="http://schemas.microsoft.com/office/drawing/2014/main" id="{92964CB7-C70A-064C-846E-BC06DFE34063}"/>
              </a:ext>
            </a:extLst>
          </p:cNvPr>
          <p:cNvSpPr>
            <a:spLocks noGrp="1"/>
          </p:cNvSpPr>
          <p:nvPr>
            <p:ph type="body" sz="quarter" idx="10" hasCustomPrompt="1"/>
          </p:nvPr>
        </p:nvSpPr>
        <p:spPr>
          <a:xfrm>
            <a:off x="808968" y="903890"/>
            <a:ext cx="3521294" cy="1902372"/>
          </a:xfrm>
        </p:spPr>
        <p:txBody>
          <a:bodyPr>
            <a:normAutofit/>
          </a:bodyPr>
          <a:lstStyle>
            <a:lvl1pPr marL="0" indent="0" algn="l">
              <a:buFontTx/>
              <a:buNone/>
              <a:defRPr sz="2000" b="1">
                <a:solidFill>
                  <a:srgbClr val="003B5C"/>
                </a:solidFill>
              </a:defRPr>
            </a:lvl1pPr>
          </a:lstStyle>
          <a:p>
            <a:pPr lvl="0"/>
            <a:r>
              <a:rPr lang="en-US"/>
              <a:t>Click to add text.</a:t>
            </a:r>
          </a:p>
        </p:txBody>
      </p:sp>
      <p:sp>
        <p:nvSpPr>
          <p:cNvPr id="11" name="Text Placeholder 2">
            <a:extLst>
              <a:ext uri="{FF2B5EF4-FFF2-40B4-BE49-F238E27FC236}">
                <a16:creationId xmlns:a16="http://schemas.microsoft.com/office/drawing/2014/main" id="{FD395D89-757E-C0E4-D9A9-5A9ABAACB0C8}"/>
              </a:ext>
            </a:extLst>
          </p:cNvPr>
          <p:cNvSpPr>
            <a:spLocks noGrp="1"/>
          </p:cNvSpPr>
          <p:nvPr>
            <p:ph type="body" sz="quarter" idx="11" hasCustomPrompt="1"/>
          </p:nvPr>
        </p:nvSpPr>
        <p:spPr>
          <a:xfrm>
            <a:off x="4783480" y="3290997"/>
            <a:ext cx="3521294" cy="1902372"/>
          </a:xfrm>
        </p:spPr>
        <p:txBody>
          <a:bodyPr>
            <a:normAutofit/>
          </a:bodyPr>
          <a:lstStyle>
            <a:lvl1pPr marL="0" indent="0" algn="l">
              <a:buFontTx/>
              <a:buNone/>
              <a:defRPr sz="2000" b="1">
                <a:solidFill>
                  <a:srgbClr val="003B5C"/>
                </a:solidFill>
              </a:defRPr>
            </a:lvl1pPr>
          </a:lstStyle>
          <a:p>
            <a:pPr lvl="0"/>
            <a:r>
              <a:rPr lang="en-US"/>
              <a:t>Click to add text.</a:t>
            </a:r>
          </a:p>
        </p:txBody>
      </p:sp>
      <p:sp>
        <p:nvSpPr>
          <p:cNvPr id="12" name="Text Placeholder 2">
            <a:extLst>
              <a:ext uri="{FF2B5EF4-FFF2-40B4-BE49-F238E27FC236}">
                <a16:creationId xmlns:a16="http://schemas.microsoft.com/office/drawing/2014/main" id="{C3E53C4F-C967-6E1A-1125-9B2C258A85BC}"/>
              </a:ext>
            </a:extLst>
          </p:cNvPr>
          <p:cNvSpPr>
            <a:spLocks noGrp="1"/>
          </p:cNvSpPr>
          <p:nvPr>
            <p:ph type="body" sz="quarter" idx="12" hasCustomPrompt="1"/>
          </p:nvPr>
        </p:nvSpPr>
        <p:spPr>
          <a:xfrm>
            <a:off x="4758797" y="921298"/>
            <a:ext cx="3521294" cy="1902372"/>
          </a:xfrm>
        </p:spPr>
        <p:txBody>
          <a:bodyPr>
            <a:normAutofit/>
          </a:bodyPr>
          <a:lstStyle>
            <a:lvl1pPr marL="0" indent="0" algn="l">
              <a:buFontTx/>
              <a:buNone/>
              <a:defRPr sz="2000" b="1">
                <a:solidFill>
                  <a:schemeClr val="bg1"/>
                </a:solidFill>
              </a:defRPr>
            </a:lvl1pPr>
          </a:lstStyle>
          <a:p>
            <a:pPr lvl="0"/>
            <a:r>
              <a:rPr lang="en-US"/>
              <a:t>Click to add text.</a:t>
            </a:r>
          </a:p>
        </p:txBody>
      </p:sp>
      <p:sp>
        <p:nvSpPr>
          <p:cNvPr id="13" name="Text Placeholder 2">
            <a:extLst>
              <a:ext uri="{FF2B5EF4-FFF2-40B4-BE49-F238E27FC236}">
                <a16:creationId xmlns:a16="http://schemas.microsoft.com/office/drawing/2014/main" id="{94720FFD-D131-BD3C-76A8-F8725F65783F}"/>
              </a:ext>
            </a:extLst>
          </p:cNvPr>
          <p:cNvSpPr>
            <a:spLocks noGrp="1"/>
          </p:cNvSpPr>
          <p:nvPr>
            <p:ph type="body" sz="quarter" idx="13" hasCustomPrompt="1"/>
          </p:nvPr>
        </p:nvSpPr>
        <p:spPr>
          <a:xfrm>
            <a:off x="828076" y="3290997"/>
            <a:ext cx="3521294" cy="1902372"/>
          </a:xfrm>
        </p:spPr>
        <p:txBody>
          <a:bodyPr>
            <a:normAutofit/>
          </a:bodyPr>
          <a:lstStyle>
            <a:lvl1pPr marL="0" indent="0" algn="l">
              <a:buFontTx/>
              <a:buNone/>
              <a:defRPr sz="2000" b="1">
                <a:solidFill>
                  <a:schemeClr val="bg1"/>
                </a:solidFill>
              </a:defRPr>
            </a:lvl1pPr>
          </a:lstStyle>
          <a:p>
            <a:pPr lvl="0"/>
            <a:r>
              <a:rPr lang="en-US"/>
              <a:t>Click to add text.</a:t>
            </a:r>
          </a:p>
        </p:txBody>
      </p:sp>
    </p:spTree>
    <p:extLst>
      <p:ext uri="{BB962C8B-B14F-4D97-AF65-F5344CB8AC3E}">
        <p14:creationId xmlns:p14="http://schemas.microsoft.com/office/powerpoint/2010/main" val="3055237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Visual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C4F890-B535-44D6-944D-AC25D4C8EABD}"/>
              </a:ext>
            </a:extLst>
          </p:cNvPr>
          <p:cNvSpPr/>
          <p:nvPr userDrawn="1"/>
        </p:nvSpPr>
        <p:spPr>
          <a:xfrm>
            <a:off x="6836228" y="400050"/>
            <a:ext cx="2171700" cy="5075466"/>
          </a:xfrm>
          <a:prstGeom prst="rect">
            <a:avLst/>
          </a:prstGeom>
          <a:solidFill>
            <a:srgbClr val="333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AEC4F7F-23DA-4F2C-9CBF-B344346BDA74}"/>
              </a:ext>
            </a:extLst>
          </p:cNvPr>
          <p:cNvSpPr/>
          <p:nvPr userDrawn="1"/>
        </p:nvSpPr>
        <p:spPr>
          <a:xfrm>
            <a:off x="4607378" y="400048"/>
            <a:ext cx="2171700" cy="5075466"/>
          </a:xfrm>
          <a:prstGeom prst="rect">
            <a:avLst/>
          </a:prstGeom>
          <a:solidFill>
            <a:srgbClr val="0077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A5436076-57F6-4FFC-A793-B6C7B76ECD3A}"/>
              </a:ext>
            </a:extLst>
          </p:cNvPr>
          <p:cNvSpPr/>
          <p:nvPr userDrawn="1"/>
        </p:nvSpPr>
        <p:spPr>
          <a:xfrm>
            <a:off x="2378528" y="400047"/>
            <a:ext cx="2171700" cy="5075466"/>
          </a:xfrm>
          <a:prstGeom prst="rect">
            <a:avLst/>
          </a:prstGeom>
          <a:solidFill>
            <a:srgbClr val="B7D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0B4D8C46-224F-4B96-8230-62CBAD901DA6}"/>
              </a:ext>
            </a:extLst>
          </p:cNvPr>
          <p:cNvSpPr/>
          <p:nvPr userDrawn="1"/>
        </p:nvSpPr>
        <p:spPr>
          <a:xfrm>
            <a:off x="149678" y="400047"/>
            <a:ext cx="2171700" cy="5075466"/>
          </a:xfrm>
          <a:prstGeom prst="rect">
            <a:avLst/>
          </a:prstGeom>
          <a:solidFill>
            <a:srgbClr val="003B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8D84E34-8D75-4DD1-9B0B-31F69516E703}"/>
              </a:ext>
            </a:extLst>
          </p:cNvPr>
          <p:cNvCxnSpPr>
            <a:cxnSpLocks/>
          </p:cNvCxnSpPr>
          <p:nvPr userDrawn="1"/>
        </p:nvCxnSpPr>
        <p:spPr>
          <a:xfrm>
            <a:off x="149678" y="1239053"/>
            <a:ext cx="885825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83CAB1A5-39AB-4514-A3AB-65534E72552F}"/>
              </a:ext>
            </a:extLst>
          </p:cNvPr>
          <p:cNvSpPr>
            <a:spLocks noGrp="1"/>
          </p:cNvSpPr>
          <p:nvPr>
            <p:ph type="body" sz="quarter" idx="10" hasCustomPrompt="1"/>
          </p:nvPr>
        </p:nvSpPr>
        <p:spPr>
          <a:xfrm>
            <a:off x="263978" y="514350"/>
            <a:ext cx="1905000" cy="695738"/>
          </a:xfrm>
        </p:spPr>
        <p:txBody>
          <a:bodyPr>
            <a:normAutofit/>
          </a:bodyPr>
          <a:lstStyle>
            <a:lvl1pPr marL="0" indent="0" algn="l">
              <a:buFontTx/>
              <a:buNone/>
              <a:defRPr sz="2700" b="1">
                <a:solidFill>
                  <a:schemeClr val="bg1"/>
                </a:solidFill>
              </a:defRPr>
            </a:lvl1pPr>
          </a:lstStyle>
          <a:p>
            <a:pPr lvl="0"/>
            <a:r>
              <a:rPr lang="en-US"/>
              <a:t>Title</a:t>
            </a:r>
          </a:p>
        </p:txBody>
      </p:sp>
      <p:sp>
        <p:nvSpPr>
          <p:cNvPr id="18" name="Text Placeholder 12">
            <a:extLst>
              <a:ext uri="{FF2B5EF4-FFF2-40B4-BE49-F238E27FC236}">
                <a16:creationId xmlns:a16="http://schemas.microsoft.com/office/drawing/2014/main" id="{FA4345B4-8854-49C2-BD37-A53D2CC6A072}"/>
              </a:ext>
            </a:extLst>
          </p:cNvPr>
          <p:cNvSpPr>
            <a:spLocks noGrp="1"/>
          </p:cNvSpPr>
          <p:nvPr>
            <p:ph type="body" sz="quarter" idx="11" hasCustomPrompt="1"/>
          </p:nvPr>
        </p:nvSpPr>
        <p:spPr>
          <a:xfrm>
            <a:off x="2511878" y="529038"/>
            <a:ext cx="1905000" cy="695738"/>
          </a:xfrm>
        </p:spPr>
        <p:txBody>
          <a:bodyPr>
            <a:normAutofit/>
          </a:bodyPr>
          <a:lstStyle>
            <a:lvl1pPr marL="0" indent="0" algn="l">
              <a:buFontTx/>
              <a:buNone/>
              <a:defRPr sz="2700" b="1">
                <a:solidFill>
                  <a:srgbClr val="003B5C"/>
                </a:solidFill>
              </a:defRPr>
            </a:lvl1pPr>
          </a:lstStyle>
          <a:p>
            <a:pPr lvl="0"/>
            <a:r>
              <a:rPr lang="en-US"/>
              <a:t>Title</a:t>
            </a:r>
          </a:p>
        </p:txBody>
      </p:sp>
      <p:sp>
        <p:nvSpPr>
          <p:cNvPr id="19" name="Text Placeholder 12">
            <a:extLst>
              <a:ext uri="{FF2B5EF4-FFF2-40B4-BE49-F238E27FC236}">
                <a16:creationId xmlns:a16="http://schemas.microsoft.com/office/drawing/2014/main" id="{C9297BD9-9B4C-4F94-AAE6-AD54C1BD88D3}"/>
              </a:ext>
            </a:extLst>
          </p:cNvPr>
          <p:cNvSpPr>
            <a:spLocks noGrp="1"/>
          </p:cNvSpPr>
          <p:nvPr>
            <p:ph type="body" sz="quarter" idx="12" hasCustomPrompt="1"/>
          </p:nvPr>
        </p:nvSpPr>
        <p:spPr>
          <a:xfrm>
            <a:off x="4740728" y="514349"/>
            <a:ext cx="1905000" cy="695738"/>
          </a:xfrm>
        </p:spPr>
        <p:txBody>
          <a:bodyPr>
            <a:normAutofit/>
          </a:bodyPr>
          <a:lstStyle>
            <a:lvl1pPr marL="0" indent="0" algn="l">
              <a:buFontTx/>
              <a:buNone/>
              <a:defRPr sz="2700" b="1">
                <a:solidFill>
                  <a:schemeClr val="bg1"/>
                </a:solidFill>
              </a:defRPr>
            </a:lvl1pPr>
          </a:lstStyle>
          <a:p>
            <a:pPr lvl="0"/>
            <a:r>
              <a:rPr lang="en-US"/>
              <a:t>Title</a:t>
            </a:r>
          </a:p>
        </p:txBody>
      </p:sp>
      <p:sp>
        <p:nvSpPr>
          <p:cNvPr id="20" name="Text Placeholder 12">
            <a:extLst>
              <a:ext uri="{FF2B5EF4-FFF2-40B4-BE49-F238E27FC236}">
                <a16:creationId xmlns:a16="http://schemas.microsoft.com/office/drawing/2014/main" id="{E85CCB6B-CDC0-46EB-ABC0-B13F808DDC04}"/>
              </a:ext>
            </a:extLst>
          </p:cNvPr>
          <p:cNvSpPr>
            <a:spLocks noGrp="1"/>
          </p:cNvSpPr>
          <p:nvPr>
            <p:ph type="body" sz="quarter" idx="13" hasCustomPrompt="1"/>
          </p:nvPr>
        </p:nvSpPr>
        <p:spPr>
          <a:xfrm>
            <a:off x="6969578" y="529037"/>
            <a:ext cx="1905000" cy="695738"/>
          </a:xfrm>
        </p:spPr>
        <p:txBody>
          <a:bodyPr>
            <a:normAutofit/>
          </a:bodyPr>
          <a:lstStyle>
            <a:lvl1pPr marL="0" indent="0" algn="l">
              <a:buFontTx/>
              <a:buNone/>
              <a:defRPr sz="2700" b="1">
                <a:solidFill>
                  <a:schemeClr val="bg1"/>
                </a:solidFill>
              </a:defRPr>
            </a:lvl1pPr>
          </a:lstStyle>
          <a:p>
            <a:pPr lvl="0"/>
            <a:r>
              <a:rPr lang="en-US"/>
              <a:t>Title</a:t>
            </a:r>
          </a:p>
        </p:txBody>
      </p:sp>
      <p:sp>
        <p:nvSpPr>
          <p:cNvPr id="26" name="Text Placeholder 25">
            <a:extLst>
              <a:ext uri="{FF2B5EF4-FFF2-40B4-BE49-F238E27FC236}">
                <a16:creationId xmlns:a16="http://schemas.microsoft.com/office/drawing/2014/main" id="{2BA8B4DD-C3C7-49BB-BE63-3FCC05603F51}"/>
              </a:ext>
            </a:extLst>
          </p:cNvPr>
          <p:cNvSpPr>
            <a:spLocks noGrp="1"/>
          </p:cNvSpPr>
          <p:nvPr>
            <p:ph type="body" sz="quarter" idx="14" hasCustomPrompt="1"/>
          </p:nvPr>
        </p:nvSpPr>
        <p:spPr>
          <a:xfrm>
            <a:off x="263978" y="1352550"/>
            <a:ext cx="1905000" cy="3752423"/>
          </a:xfrm>
        </p:spPr>
        <p:txBody>
          <a:bodyPr>
            <a:normAutofit/>
          </a:bodyPr>
          <a:lstStyle>
            <a:lvl1pPr marL="0" indent="0">
              <a:buFontTx/>
              <a:buNone/>
              <a:defRPr sz="1800" b="1">
                <a:solidFill>
                  <a:schemeClr val="bg1"/>
                </a:solidFill>
              </a:defRPr>
            </a:lvl1pPr>
          </a:lstStyle>
          <a:p>
            <a:pPr lvl="0"/>
            <a:r>
              <a:rPr lang="en-US"/>
              <a:t>Notes:</a:t>
            </a:r>
          </a:p>
        </p:txBody>
      </p:sp>
      <p:sp>
        <p:nvSpPr>
          <p:cNvPr id="27" name="Text Placeholder 25">
            <a:extLst>
              <a:ext uri="{FF2B5EF4-FFF2-40B4-BE49-F238E27FC236}">
                <a16:creationId xmlns:a16="http://schemas.microsoft.com/office/drawing/2014/main" id="{29D4FD5A-8E28-4D15-9010-02E0B7A29414}"/>
              </a:ext>
            </a:extLst>
          </p:cNvPr>
          <p:cNvSpPr>
            <a:spLocks noGrp="1"/>
          </p:cNvSpPr>
          <p:nvPr>
            <p:ph type="body" sz="quarter" idx="15" hasCustomPrompt="1"/>
          </p:nvPr>
        </p:nvSpPr>
        <p:spPr>
          <a:xfrm>
            <a:off x="2511878" y="1371600"/>
            <a:ext cx="1905000" cy="3752423"/>
          </a:xfrm>
        </p:spPr>
        <p:txBody>
          <a:bodyPr>
            <a:normAutofit/>
          </a:bodyPr>
          <a:lstStyle>
            <a:lvl1pPr marL="0" indent="0">
              <a:buFontTx/>
              <a:buNone/>
              <a:defRPr sz="1800" b="1">
                <a:solidFill>
                  <a:srgbClr val="003B5C"/>
                </a:solidFill>
              </a:defRPr>
            </a:lvl1pPr>
          </a:lstStyle>
          <a:p>
            <a:pPr lvl="0"/>
            <a:r>
              <a:rPr lang="en-US"/>
              <a:t>Notes:</a:t>
            </a:r>
          </a:p>
        </p:txBody>
      </p:sp>
      <p:sp>
        <p:nvSpPr>
          <p:cNvPr id="28" name="Text Placeholder 25">
            <a:extLst>
              <a:ext uri="{FF2B5EF4-FFF2-40B4-BE49-F238E27FC236}">
                <a16:creationId xmlns:a16="http://schemas.microsoft.com/office/drawing/2014/main" id="{96609FA4-5FF3-40DA-8D30-EA68A5C5FDBA}"/>
              </a:ext>
            </a:extLst>
          </p:cNvPr>
          <p:cNvSpPr>
            <a:spLocks noGrp="1"/>
          </p:cNvSpPr>
          <p:nvPr>
            <p:ph type="body" sz="quarter" idx="16" hasCustomPrompt="1"/>
          </p:nvPr>
        </p:nvSpPr>
        <p:spPr>
          <a:xfrm>
            <a:off x="4740728" y="1352549"/>
            <a:ext cx="1905000" cy="3752423"/>
          </a:xfrm>
        </p:spPr>
        <p:txBody>
          <a:bodyPr>
            <a:normAutofit/>
          </a:bodyPr>
          <a:lstStyle>
            <a:lvl1pPr marL="0" indent="0">
              <a:buFontTx/>
              <a:buNone/>
              <a:defRPr sz="1800" b="1">
                <a:solidFill>
                  <a:schemeClr val="bg1"/>
                </a:solidFill>
              </a:defRPr>
            </a:lvl1pPr>
          </a:lstStyle>
          <a:p>
            <a:pPr lvl="0"/>
            <a:r>
              <a:rPr lang="en-US"/>
              <a:t>Notes:</a:t>
            </a:r>
          </a:p>
        </p:txBody>
      </p:sp>
      <p:sp>
        <p:nvSpPr>
          <p:cNvPr id="29" name="Text Placeholder 25">
            <a:extLst>
              <a:ext uri="{FF2B5EF4-FFF2-40B4-BE49-F238E27FC236}">
                <a16:creationId xmlns:a16="http://schemas.microsoft.com/office/drawing/2014/main" id="{D71EFABF-B91E-49ED-A38C-5F39BCFB073E}"/>
              </a:ext>
            </a:extLst>
          </p:cNvPr>
          <p:cNvSpPr>
            <a:spLocks noGrp="1"/>
          </p:cNvSpPr>
          <p:nvPr>
            <p:ph type="body" sz="quarter" idx="17" hasCustomPrompt="1"/>
          </p:nvPr>
        </p:nvSpPr>
        <p:spPr>
          <a:xfrm>
            <a:off x="6969578" y="1371600"/>
            <a:ext cx="1905000" cy="3752423"/>
          </a:xfrm>
        </p:spPr>
        <p:txBody>
          <a:bodyPr>
            <a:normAutofit/>
          </a:bodyPr>
          <a:lstStyle>
            <a:lvl1pPr marL="0" indent="0">
              <a:buFontTx/>
              <a:buNone/>
              <a:defRPr sz="1800" b="1">
                <a:solidFill>
                  <a:schemeClr val="bg1"/>
                </a:solidFill>
              </a:defRPr>
            </a:lvl1pPr>
          </a:lstStyle>
          <a:p>
            <a:pPr lvl="0"/>
            <a:r>
              <a:rPr lang="en-US"/>
              <a:t>Notes:</a:t>
            </a:r>
          </a:p>
        </p:txBody>
      </p:sp>
    </p:spTree>
    <p:extLst>
      <p:ext uri="{BB962C8B-B14F-4D97-AF65-F5344CB8AC3E}">
        <p14:creationId xmlns:p14="http://schemas.microsoft.com/office/powerpoint/2010/main" val="644426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Image and Caption">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314A1C0-64DF-4900-9FA9-2C4B581D1D1C}"/>
              </a:ext>
            </a:extLst>
          </p:cNvPr>
          <p:cNvSpPr>
            <a:spLocks noGrp="1"/>
          </p:cNvSpPr>
          <p:nvPr>
            <p:ph type="pic" sz="quarter" idx="10"/>
          </p:nvPr>
        </p:nvSpPr>
        <p:spPr>
          <a:xfrm>
            <a:off x="0" y="609601"/>
            <a:ext cx="9144000" cy="3105149"/>
          </a:xfrm>
        </p:spPr>
        <p:txBody>
          <a:bodyPr/>
          <a:lstStyle/>
          <a:p>
            <a:r>
              <a:rPr lang="en-US" dirty="0"/>
              <a:t>Click icon to add picture</a:t>
            </a:r>
          </a:p>
        </p:txBody>
      </p:sp>
      <p:sp>
        <p:nvSpPr>
          <p:cNvPr id="2" name="Title 1"/>
          <p:cNvSpPr>
            <a:spLocks noGrp="1"/>
          </p:cNvSpPr>
          <p:nvPr>
            <p:ph type="title"/>
          </p:nvPr>
        </p:nvSpPr>
        <p:spPr>
          <a:xfrm>
            <a:off x="685800" y="3864429"/>
            <a:ext cx="7772400" cy="1698172"/>
          </a:xfrm>
        </p:spPr>
        <p:txBody>
          <a:bodyPr anchor="t">
            <a:normAutofit/>
          </a:bodyPr>
          <a:lstStyle>
            <a:lvl1pPr algn="l">
              <a:defRPr lang="en-US" dirty="0">
                <a:solidFill>
                  <a:srgbClr val="003B5C"/>
                </a:solidFill>
              </a:defRPr>
            </a:lvl1pPr>
          </a:lstStyle>
          <a:p>
            <a:r>
              <a:rPr lang="en-US"/>
              <a:t>Click to edit Master title style</a:t>
            </a:r>
          </a:p>
        </p:txBody>
      </p:sp>
    </p:spTree>
    <p:extLst>
      <p:ext uri="{BB962C8B-B14F-4D97-AF65-F5344CB8AC3E}">
        <p14:creationId xmlns:p14="http://schemas.microsoft.com/office/powerpoint/2010/main" val="2429173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9695"/>
            <a:ext cx="8229600" cy="762000"/>
          </a:xfrm>
        </p:spPr>
        <p:txBody>
          <a:bodyPr/>
          <a:lstStyle>
            <a:lvl1pPr algn="l">
              <a:defRPr>
                <a:solidFill>
                  <a:srgbClr val="003B5C"/>
                </a:solidFill>
              </a:defRPr>
            </a:lvl1pPr>
          </a:lstStyle>
          <a:p>
            <a:r>
              <a:rPr lang="en-US"/>
              <a:t>Click to edit Master title style</a:t>
            </a:r>
          </a:p>
        </p:txBody>
      </p:sp>
      <p:sp>
        <p:nvSpPr>
          <p:cNvPr id="3" name="Content Placeholder 2"/>
          <p:cNvSpPr>
            <a:spLocks noGrp="1"/>
          </p:cNvSpPr>
          <p:nvPr>
            <p:ph sz="half" idx="1"/>
          </p:nvPr>
        </p:nvSpPr>
        <p:spPr>
          <a:xfrm>
            <a:off x="457200" y="1328059"/>
            <a:ext cx="4038600" cy="4299856"/>
          </a:xfrm>
        </p:spPr>
        <p:txBody>
          <a:bodyPr/>
          <a:lstStyle>
            <a:lvl1pPr>
              <a:defRPr sz="2800">
                <a:solidFill>
                  <a:srgbClr val="003B5C"/>
                </a:solidFill>
              </a:defRPr>
            </a:lvl1pPr>
            <a:lvl2pPr>
              <a:defRPr sz="2400">
                <a:solidFill>
                  <a:srgbClr val="0077C8"/>
                </a:solidFill>
              </a:defRPr>
            </a:lvl2pPr>
            <a:lvl3pPr>
              <a:defRPr sz="2000">
                <a:solidFill>
                  <a:srgbClr val="003B5C"/>
                </a:solidFill>
              </a:defRPr>
            </a:lvl3pPr>
            <a:lvl4pPr>
              <a:defRPr sz="1800">
                <a:solidFill>
                  <a:srgbClr val="9E2A2B"/>
                </a:solidFill>
              </a:defRPr>
            </a:lvl4pPr>
            <a:lvl5pPr>
              <a:defRPr sz="1800">
                <a:solidFill>
                  <a:srgbClr val="003B5C"/>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28059"/>
            <a:ext cx="4038600" cy="4299856"/>
          </a:xfrm>
        </p:spPr>
        <p:txBody>
          <a:bodyPr/>
          <a:lstStyle>
            <a:lvl1pPr>
              <a:defRPr sz="2800">
                <a:solidFill>
                  <a:srgbClr val="003B5C"/>
                </a:solidFill>
              </a:defRPr>
            </a:lvl1pPr>
            <a:lvl2pPr>
              <a:defRPr sz="2400">
                <a:solidFill>
                  <a:srgbClr val="0077C8"/>
                </a:solidFill>
              </a:defRPr>
            </a:lvl2pPr>
            <a:lvl3pPr>
              <a:defRPr sz="2000">
                <a:solidFill>
                  <a:srgbClr val="003B5C"/>
                </a:solidFill>
              </a:defRPr>
            </a:lvl3pPr>
            <a:lvl4pPr>
              <a:defRPr sz="1800">
                <a:solidFill>
                  <a:srgbClr val="9E2A2B"/>
                </a:solidFill>
              </a:defRPr>
            </a:lvl4pPr>
            <a:lvl5pPr>
              <a:defRPr sz="1800">
                <a:solidFill>
                  <a:srgbClr val="003B5C"/>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9274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9695"/>
            <a:ext cx="8229600" cy="762000"/>
          </a:xfrm>
        </p:spPr>
        <p:txBody>
          <a:bodyPr/>
          <a:lstStyle>
            <a:lvl1pPr algn="l">
              <a:defRPr>
                <a:solidFill>
                  <a:srgbClr val="003B5C"/>
                </a:solidFill>
              </a:defRPr>
            </a:lvl1pPr>
          </a:lstStyle>
          <a:p>
            <a:r>
              <a:rPr lang="en-US"/>
              <a:t>Click to edit Master title style</a:t>
            </a:r>
          </a:p>
        </p:txBody>
      </p:sp>
      <p:sp>
        <p:nvSpPr>
          <p:cNvPr id="3" name="Content Placeholder 2"/>
          <p:cNvSpPr>
            <a:spLocks noGrp="1"/>
          </p:cNvSpPr>
          <p:nvPr>
            <p:ph sz="half" idx="1"/>
          </p:nvPr>
        </p:nvSpPr>
        <p:spPr>
          <a:xfrm>
            <a:off x="457200" y="1328058"/>
            <a:ext cx="4038600" cy="4571999"/>
          </a:xfrm>
        </p:spPr>
        <p:txBody>
          <a:bodyPr/>
          <a:lstStyle>
            <a:lvl1pPr>
              <a:defRPr sz="2800">
                <a:solidFill>
                  <a:srgbClr val="003B5C"/>
                </a:solidFill>
              </a:defRPr>
            </a:lvl1pPr>
            <a:lvl2pPr>
              <a:defRPr sz="2400">
                <a:solidFill>
                  <a:srgbClr val="0077C8"/>
                </a:solidFill>
              </a:defRPr>
            </a:lvl2pPr>
            <a:lvl3pPr>
              <a:defRPr sz="2000">
                <a:solidFill>
                  <a:srgbClr val="003B5C"/>
                </a:solidFill>
              </a:defRPr>
            </a:lvl3pPr>
            <a:lvl4pPr>
              <a:defRPr sz="1800">
                <a:solidFill>
                  <a:srgbClr val="9E2A2B"/>
                </a:solidFill>
              </a:defRPr>
            </a:lvl4pPr>
            <a:lvl5pPr>
              <a:defRPr sz="1800">
                <a:solidFill>
                  <a:srgbClr val="003B5C"/>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681FC1B3-7D01-4433-B601-4F2F61C85C20}"/>
              </a:ext>
            </a:extLst>
          </p:cNvPr>
          <p:cNvSpPr>
            <a:spLocks noGrp="1"/>
          </p:cNvSpPr>
          <p:nvPr>
            <p:ph type="pic" sz="quarter" idx="10"/>
          </p:nvPr>
        </p:nvSpPr>
        <p:spPr>
          <a:xfrm>
            <a:off x="4657725" y="1328058"/>
            <a:ext cx="4029075" cy="4071256"/>
          </a:xfrm>
        </p:spPr>
        <p:txBody>
          <a:bodyPr>
            <a:normAutofit/>
          </a:bodyPr>
          <a:lstStyle>
            <a:lvl1pPr>
              <a:defRPr sz="2800">
                <a:solidFill>
                  <a:srgbClr val="003B5C"/>
                </a:solidFill>
              </a:defRPr>
            </a:lvl1pPr>
          </a:lstStyle>
          <a:p>
            <a:endParaRPr lang="en-US" dirty="0"/>
          </a:p>
        </p:txBody>
      </p:sp>
    </p:spTree>
    <p:extLst>
      <p:ext uri="{BB962C8B-B14F-4D97-AF65-F5344CB8AC3E}">
        <p14:creationId xmlns:p14="http://schemas.microsoft.com/office/powerpoint/2010/main" val="1199978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9694"/>
            <a:ext cx="8229600" cy="762000"/>
          </a:xfrm>
        </p:spPr>
        <p:txBody>
          <a:bodyPr/>
          <a:lstStyle>
            <a:lvl1pPr algn="l">
              <a:defRPr>
                <a:solidFill>
                  <a:srgbClr val="003B5C"/>
                </a:solidFill>
              </a:defRPr>
            </a:lvl1pPr>
          </a:lstStyle>
          <a:p>
            <a:r>
              <a:rPr lang="en-US"/>
              <a:t>Click to edit Master title style</a:t>
            </a:r>
          </a:p>
        </p:txBody>
      </p:sp>
      <p:sp>
        <p:nvSpPr>
          <p:cNvPr id="3" name="Content Placeholder 2"/>
          <p:cNvSpPr>
            <a:spLocks noGrp="1"/>
          </p:cNvSpPr>
          <p:nvPr>
            <p:ph sz="half" idx="1"/>
          </p:nvPr>
        </p:nvSpPr>
        <p:spPr>
          <a:xfrm>
            <a:off x="4648200" y="1328058"/>
            <a:ext cx="4038600" cy="4071256"/>
          </a:xfrm>
        </p:spPr>
        <p:txBody>
          <a:bodyPr/>
          <a:lstStyle>
            <a:lvl1pPr>
              <a:defRPr sz="2800">
                <a:solidFill>
                  <a:srgbClr val="003B5C"/>
                </a:solidFill>
              </a:defRPr>
            </a:lvl1pPr>
            <a:lvl2pPr>
              <a:defRPr sz="2400">
                <a:solidFill>
                  <a:srgbClr val="0077C8"/>
                </a:solidFill>
              </a:defRPr>
            </a:lvl2pPr>
            <a:lvl3pPr>
              <a:defRPr sz="2000">
                <a:solidFill>
                  <a:srgbClr val="003B5C"/>
                </a:solidFill>
              </a:defRPr>
            </a:lvl3pPr>
            <a:lvl4pPr>
              <a:defRPr sz="1800">
                <a:solidFill>
                  <a:srgbClr val="9E2A2B"/>
                </a:solidFill>
              </a:defRPr>
            </a:lvl4pPr>
            <a:lvl5pPr>
              <a:defRPr sz="1800">
                <a:solidFill>
                  <a:srgbClr val="003B5C"/>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681FC1B3-7D01-4433-B601-4F2F61C85C20}"/>
              </a:ext>
            </a:extLst>
          </p:cNvPr>
          <p:cNvSpPr>
            <a:spLocks noGrp="1"/>
          </p:cNvSpPr>
          <p:nvPr>
            <p:ph type="pic" sz="quarter" idx="10"/>
          </p:nvPr>
        </p:nvSpPr>
        <p:spPr>
          <a:xfrm>
            <a:off x="457200" y="1328056"/>
            <a:ext cx="4029075" cy="4572001"/>
          </a:xfrm>
        </p:spPr>
        <p:txBody>
          <a:bodyPr>
            <a:normAutofit/>
          </a:bodyPr>
          <a:lstStyle>
            <a:lvl1pPr>
              <a:defRPr sz="2800">
                <a:solidFill>
                  <a:srgbClr val="003B5C"/>
                </a:solidFill>
              </a:defRPr>
            </a:lvl1pPr>
          </a:lstStyle>
          <a:p>
            <a:endParaRPr lang="en-US" dirty="0"/>
          </a:p>
        </p:txBody>
      </p:sp>
    </p:spTree>
    <p:extLst>
      <p:ext uri="{BB962C8B-B14F-4D97-AF65-F5344CB8AC3E}">
        <p14:creationId xmlns:p14="http://schemas.microsoft.com/office/powerpoint/2010/main" val="20254258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Statistic">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EFB9160-8797-216E-4116-E721BB51DCBD}"/>
              </a:ext>
            </a:extLst>
          </p:cNvPr>
          <p:cNvCxnSpPr>
            <a:cxnSpLocks/>
          </p:cNvCxnSpPr>
          <p:nvPr userDrawn="1"/>
        </p:nvCxnSpPr>
        <p:spPr>
          <a:xfrm>
            <a:off x="2261797" y="3142133"/>
            <a:ext cx="4620407" cy="0"/>
          </a:xfrm>
          <a:prstGeom prst="line">
            <a:avLst/>
          </a:prstGeom>
          <a:ln>
            <a:solidFill>
              <a:srgbClr val="003B5C"/>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48320E24-8111-BD46-1E27-BD27E3120FD5}"/>
              </a:ext>
            </a:extLst>
          </p:cNvPr>
          <p:cNvSpPr>
            <a:spLocks noGrp="1"/>
          </p:cNvSpPr>
          <p:nvPr>
            <p:ph type="title" hasCustomPrompt="1"/>
          </p:nvPr>
        </p:nvSpPr>
        <p:spPr>
          <a:xfrm>
            <a:off x="457200" y="2380132"/>
            <a:ext cx="8229600" cy="762000"/>
          </a:xfrm>
        </p:spPr>
        <p:txBody>
          <a:bodyPr>
            <a:noAutofit/>
          </a:bodyPr>
          <a:lstStyle>
            <a:lvl1pPr>
              <a:defRPr sz="5800">
                <a:solidFill>
                  <a:srgbClr val="0077C8"/>
                </a:solidFill>
              </a:defRPr>
            </a:lvl1pPr>
          </a:lstStyle>
          <a:p>
            <a:r>
              <a:rPr lang="en-US"/>
              <a:t>Add # here</a:t>
            </a:r>
          </a:p>
        </p:txBody>
      </p:sp>
      <p:sp>
        <p:nvSpPr>
          <p:cNvPr id="8" name="Title 6">
            <a:extLst>
              <a:ext uri="{FF2B5EF4-FFF2-40B4-BE49-F238E27FC236}">
                <a16:creationId xmlns:a16="http://schemas.microsoft.com/office/drawing/2014/main" id="{04A095D0-B6B2-D48A-6159-B293E948F7F9}"/>
              </a:ext>
            </a:extLst>
          </p:cNvPr>
          <p:cNvSpPr txBox="1">
            <a:spLocks/>
          </p:cNvSpPr>
          <p:nvPr userDrawn="1"/>
        </p:nvSpPr>
        <p:spPr>
          <a:xfrm>
            <a:off x="457200" y="3142133"/>
            <a:ext cx="82296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800" b="1" kern="1200">
                <a:solidFill>
                  <a:srgbClr val="0077C8"/>
                </a:solidFill>
                <a:latin typeface="+mj-lt"/>
                <a:ea typeface="+mj-ea"/>
                <a:cs typeface="+mj-cs"/>
              </a:defRPr>
            </a:lvl1pPr>
          </a:lstStyle>
          <a:p>
            <a:r>
              <a:rPr lang="en-US" sz="3800" b="0" dirty="0">
                <a:solidFill>
                  <a:srgbClr val="003B5C"/>
                </a:solidFill>
              </a:rPr>
              <a:t>Add statistic info here</a:t>
            </a:r>
          </a:p>
        </p:txBody>
      </p:sp>
    </p:spTree>
    <p:extLst>
      <p:ext uri="{BB962C8B-B14F-4D97-AF65-F5344CB8AC3E}">
        <p14:creationId xmlns:p14="http://schemas.microsoft.com/office/powerpoint/2010/main" val="4215521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Quot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D9F1725-8D62-9628-D022-5CEB4045FA24}"/>
              </a:ext>
            </a:extLst>
          </p:cNvPr>
          <p:cNvPicPr>
            <a:picLocks noChangeAspect="1"/>
          </p:cNvPicPr>
          <p:nvPr userDrawn="1"/>
        </p:nvPicPr>
        <p:blipFill>
          <a:blip r:embed="rId2"/>
          <a:stretch>
            <a:fillRect/>
          </a:stretch>
        </p:blipFill>
        <p:spPr>
          <a:xfrm>
            <a:off x="1230843" y="1099458"/>
            <a:ext cx="6682313" cy="4158343"/>
          </a:xfrm>
          <a:prstGeom prst="rect">
            <a:avLst/>
          </a:prstGeom>
        </p:spPr>
      </p:pic>
      <p:sp>
        <p:nvSpPr>
          <p:cNvPr id="6" name="Title 5">
            <a:extLst>
              <a:ext uri="{FF2B5EF4-FFF2-40B4-BE49-F238E27FC236}">
                <a16:creationId xmlns:a16="http://schemas.microsoft.com/office/drawing/2014/main" id="{B781509F-ECC0-53C6-B18D-691BDF1C9919}"/>
              </a:ext>
            </a:extLst>
          </p:cNvPr>
          <p:cNvSpPr>
            <a:spLocks noGrp="1"/>
          </p:cNvSpPr>
          <p:nvPr>
            <p:ph type="title" hasCustomPrompt="1"/>
          </p:nvPr>
        </p:nvSpPr>
        <p:spPr>
          <a:xfrm>
            <a:off x="1649185" y="2438399"/>
            <a:ext cx="5845628" cy="762000"/>
          </a:xfrm>
        </p:spPr>
        <p:txBody>
          <a:bodyPr>
            <a:normAutofit/>
          </a:bodyPr>
          <a:lstStyle>
            <a:lvl1pPr>
              <a:defRPr sz="3500">
                <a:solidFill>
                  <a:schemeClr val="bg1"/>
                </a:solidFill>
              </a:defRPr>
            </a:lvl1pPr>
          </a:lstStyle>
          <a:p>
            <a:r>
              <a:rPr lang="en-US"/>
              <a:t>“Click to add quote.”</a:t>
            </a:r>
          </a:p>
        </p:txBody>
      </p:sp>
    </p:spTree>
    <p:extLst>
      <p:ext uri="{BB962C8B-B14F-4D97-AF65-F5344CB8AC3E}">
        <p14:creationId xmlns:p14="http://schemas.microsoft.com/office/powerpoint/2010/main" val="1769458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Single Imag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73940F4-060D-46AF-932A-522B442956F4}"/>
              </a:ext>
            </a:extLst>
          </p:cNvPr>
          <p:cNvSpPr>
            <a:spLocks noGrp="1"/>
          </p:cNvSpPr>
          <p:nvPr>
            <p:ph type="pic" sz="quarter" idx="10" hasCustomPrompt="1"/>
          </p:nvPr>
        </p:nvSpPr>
        <p:spPr>
          <a:xfrm>
            <a:off x="0" y="609601"/>
            <a:ext cx="9144000" cy="4953000"/>
          </a:xfrm>
        </p:spPr>
        <p:txBody>
          <a:bodyPr/>
          <a:lstStyle/>
          <a:p>
            <a:r>
              <a:rPr lang="en-US" dirty="0"/>
              <a:t>Click to add picture</a:t>
            </a:r>
          </a:p>
        </p:txBody>
      </p:sp>
    </p:spTree>
    <p:extLst>
      <p:ext uri="{BB962C8B-B14F-4D97-AF65-F5344CB8AC3E}">
        <p14:creationId xmlns:p14="http://schemas.microsoft.com/office/powerpoint/2010/main" val="402484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44661" y="2404373"/>
            <a:ext cx="3520935" cy="1116530"/>
          </a:xfrm>
        </p:spPr>
        <p:txBody>
          <a:bodyPr>
            <a:normAutofit/>
          </a:bodyPr>
          <a:lstStyle>
            <a:lvl1pPr marL="0" indent="0" algn="ctr">
              <a:buNone/>
              <a:defRPr sz="2600">
                <a:solidFill>
                  <a:srgbClr val="003B5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ctrTitle" hasCustomPrompt="1"/>
          </p:nvPr>
        </p:nvSpPr>
        <p:spPr>
          <a:xfrm>
            <a:off x="5244661" y="642571"/>
            <a:ext cx="3520935" cy="1752671"/>
          </a:xfrm>
        </p:spPr>
        <p:txBody>
          <a:bodyPr>
            <a:normAutofit/>
          </a:bodyPr>
          <a:lstStyle>
            <a:lvl1pPr algn="ctr">
              <a:defRPr sz="3800">
                <a:solidFill>
                  <a:srgbClr val="003B5C"/>
                </a:solidFill>
              </a:defRPr>
            </a:lvl1pPr>
          </a:lstStyle>
          <a:p>
            <a:r>
              <a:rPr lang="en-US"/>
              <a:t>Click to add title</a:t>
            </a:r>
            <a:br>
              <a:rPr lang="en-US"/>
            </a:br>
            <a:r>
              <a:rPr lang="en-US"/>
              <a:t>Click to add title</a:t>
            </a:r>
          </a:p>
        </p:txBody>
      </p:sp>
      <p:pic>
        <p:nvPicPr>
          <p:cNvPr id="5" name="Picture 4" descr="A blue green and black background&#10;&#10;Description automatically generated">
            <a:extLst>
              <a:ext uri="{FF2B5EF4-FFF2-40B4-BE49-F238E27FC236}">
                <a16:creationId xmlns:a16="http://schemas.microsoft.com/office/drawing/2014/main" id="{4FB01DA8-EF41-31D7-3A47-8BDCE0D3861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455" r="35921"/>
          <a:stretch/>
        </p:blipFill>
        <p:spPr>
          <a:xfrm>
            <a:off x="-15766" y="-15766"/>
            <a:ext cx="5919952" cy="6897415"/>
          </a:xfrm>
          <a:prstGeom prst="rect">
            <a:avLst/>
          </a:prstGeom>
        </p:spPr>
      </p:pic>
    </p:spTree>
    <p:extLst>
      <p:ext uri="{BB962C8B-B14F-4D97-AF65-F5344CB8AC3E}">
        <p14:creationId xmlns:p14="http://schemas.microsoft.com/office/powerpoint/2010/main" val="3123634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Double Imag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381000"/>
            <a:ext cx="4572000" cy="51707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Picture Placeholder 2">
            <a:extLst>
              <a:ext uri="{FF2B5EF4-FFF2-40B4-BE49-F238E27FC236}">
                <a16:creationId xmlns:a16="http://schemas.microsoft.com/office/drawing/2014/main" id="{77C2B2CF-07A5-449B-86DA-993D7F7162E9}"/>
              </a:ext>
            </a:extLst>
          </p:cNvPr>
          <p:cNvSpPr>
            <a:spLocks noGrp="1"/>
          </p:cNvSpPr>
          <p:nvPr>
            <p:ph type="pic" idx="10"/>
          </p:nvPr>
        </p:nvSpPr>
        <p:spPr>
          <a:xfrm>
            <a:off x="4572001" y="381000"/>
            <a:ext cx="4572002" cy="51707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1457865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riple Imag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73940F4-060D-46AF-932A-522B442956F4}"/>
              </a:ext>
            </a:extLst>
          </p:cNvPr>
          <p:cNvSpPr>
            <a:spLocks noGrp="1"/>
          </p:cNvSpPr>
          <p:nvPr>
            <p:ph type="pic" sz="quarter" idx="10"/>
          </p:nvPr>
        </p:nvSpPr>
        <p:spPr>
          <a:xfrm>
            <a:off x="163629" y="425584"/>
            <a:ext cx="4572000" cy="3051542"/>
          </a:xfrm>
        </p:spPr>
        <p:txBody>
          <a:bodyPr/>
          <a:lstStyle/>
          <a:p>
            <a:endParaRPr lang="en-US" dirty="0"/>
          </a:p>
        </p:txBody>
      </p:sp>
      <p:sp>
        <p:nvSpPr>
          <p:cNvPr id="4" name="Picture Placeholder 2">
            <a:extLst>
              <a:ext uri="{FF2B5EF4-FFF2-40B4-BE49-F238E27FC236}">
                <a16:creationId xmlns:a16="http://schemas.microsoft.com/office/drawing/2014/main" id="{BC22C97D-B636-43B3-A7ED-23B61413FF05}"/>
              </a:ext>
            </a:extLst>
          </p:cNvPr>
          <p:cNvSpPr>
            <a:spLocks noGrp="1"/>
          </p:cNvSpPr>
          <p:nvPr>
            <p:ph type="pic" sz="quarter" idx="11"/>
          </p:nvPr>
        </p:nvSpPr>
        <p:spPr>
          <a:xfrm>
            <a:off x="163629" y="3581400"/>
            <a:ext cx="4572000" cy="2695073"/>
          </a:xfrm>
        </p:spPr>
        <p:txBody>
          <a:bodyPr/>
          <a:lstStyle/>
          <a:p>
            <a:endParaRPr lang="en-US" dirty="0"/>
          </a:p>
        </p:txBody>
      </p:sp>
      <p:sp>
        <p:nvSpPr>
          <p:cNvPr id="5" name="Picture Placeholder 2">
            <a:extLst>
              <a:ext uri="{FF2B5EF4-FFF2-40B4-BE49-F238E27FC236}">
                <a16:creationId xmlns:a16="http://schemas.microsoft.com/office/drawing/2014/main" id="{F4506614-1252-442F-A084-CA5586385DAE}"/>
              </a:ext>
            </a:extLst>
          </p:cNvPr>
          <p:cNvSpPr>
            <a:spLocks noGrp="1"/>
          </p:cNvSpPr>
          <p:nvPr>
            <p:ph type="pic" sz="quarter" idx="12"/>
          </p:nvPr>
        </p:nvSpPr>
        <p:spPr>
          <a:xfrm>
            <a:off x="4841508" y="425585"/>
            <a:ext cx="4100362" cy="5071702"/>
          </a:xfrm>
        </p:spPr>
        <p:txBody>
          <a:bodyPr/>
          <a:lstStyle/>
          <a:p>
            <a:endParaRPr lang="en-US" dirty="0"/>
          </a:p>
        </p:txBody>
      </p:sp>
    </p:spTree>
    <p:extLst>
      <p:ext uri="{BB962C8B-B14F-4D97-AF65-F5344CB8AC3E}">
        <p14:creationId xmlns:p14="http://schemas.microsoft.com/office/powerpoint/2010/main" val="3407087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Ques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2767901"/>
            <a:ext cx="7772400" cy="1322199"/>
          </a:xfrm>
        </p:spPr>
        <p:txBody>
          <a:bodyPr anchor="t">
            <a:noAutofit/>
          </a:bodyPr>
          <a:lstStyle>
            <a:lvl1pPr algn="ctr">
              <a:defRPr lang="en-US" sz="6375" dirty="0">
                <a:solidFill>
                  <a:srgbClr val="003B5C"/>
                </a:solidFill>
              </a:defRPr>
            </a:lvl1pPr>
          </a:lstStyle>
          <a:p>
            <a:r>
              <a:rPr lang="en-US"/>
              <a:t>QUESTIONS?</a:t>
            </a:r>
          </a:p>
        </p:txBody>
      </p:sp>
    </p:spTree>
    <p:extLst>
      <p:ext uri="{BB962C8B-B14F-4D97-AF65-F5344CB8AC3E}">
        <p14:creationId xmlns:p14="http://schemas.microsoft.com/office/powerpoint/2010/main" val="32601764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hank You">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152AC50-5EFF-04A1-15C0-224BB760F472}"/>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16832" r="16832"/>
          <a:stretch/>
        </p:blipFill>
        <p:spPr>
          <a:xfrm>
            <a:off x="1240971" y="2250623"/>
            <a:ext cx="6662057" cy="2356754"/>
          </a:xfrm>
          <a:prstGeom prst="rect">
            <a:avLst/>
          </a:prstGeom>
        </p:spPr>
      </p:pic>
    </p:spTree>
    <p:extLst>
      <p:ext uri="{BB962C8B-B14F-4D97-AF65-F5344CB8AC3E}">
        <p14:creationId xmlns:p14="http://schemas.microsoft.com/office/powerpoint/2010/main" val="108035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6E21ED3-2539-9854-E25A-45D4C3A26AB6}"/>
              </a:ext>
            </a:extLst>
          </p:cNvPr>
          <p:cNvPicPr>
            <a:picLocks noChangeAspect="1"/>
          </p:cNvPicPr>
          <p:nvPr userDrawn="1"/>
        </p:nvPicPr>
        <p:blipFill rotWithShape="1">
          <a:blip r:embed="rId2"/>
          <a:srcRect l="31432" b="1489"/>
          <a:stretch/>
        </p:blipFill>
        <p:spPr>
          <a:xfrm>
            <a:off x="-10652" y="1703529"/>
            <a:ext cx="9169400" cy="5154472"/>
          </a:xfrm>
          <a:prstGeom prst="rect">
            <a:avLst/>
          </a:prstGeom>
        </p:spPr>
      </p:pic>
      <p:sp>
        <p:nvSpPr>
          <p:cNvPr id="11" name="Slide Number Placeholder 5">
            <a:extLst>
              <a:ext uri="{FF2B5EF4-FFF2-40B4-BE49-F238E27FC236}">
                <a16:creationId xmlns:a16="http://schemas.microsoft.com/office/drawing/2014/main" id="{CDF5C27D-7598-870D-92D5-787E85BBADFF}"/>
              </a:ext>
            </a:extLst>
          </p:cNvPr>
          <p:cNvSpPr txBox="1">
            <a:spLocks/>
          </p:cNvSpPr>
          <p:nvPr userDrawn="1"/>
        </p:nvSpPr>
        <p:spPr>
          <a:xfrm>
            <a:off x="8743406" y="6461760"/>
            <a:ext cx="400594" cy="396240"/>
          </a:xfrm>
          <a:prstGeom prst="rect">
            <a:avLst/>
          </a:prstGeom>
        </p:spPr>
        <p:txBody>
          <a:bodyPr lIns="0" tIns="0" rIns="0" bIns="0" anchor="ctr" anchorCtr="0"/>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9D734BA-EFFF-47E9-B4A0-42A9EEEAB748}" type="slidenum">
              <a:rPr lang="en-US" sz="1400" smtClean="0">
                <a:solidFill>
                  <a:schemeClr val="bg1"/>
                </a:solidFill>
              </a:rPr>
              <a:pPr algn="ctr"/>
              <a:t>‹#›</a:t>
            </a:fld>
            <a:endParaRPr lang="en-US" sz="1400" dirty="0">
              <a:solidFill>
                <a:schemeClr val="bg1"/>
              </a:solidFill>
            </a:endParaRPr>
          </a:p>
        </p:txBody>
      </p:sp>
      <p:pic>
        <p:nvPicPr>
          <p:cNvPr id="14" name="Picture 13" descr="A black background with white text&#10;&#10;Description automatically generated">
            <a:extLst>
              <a:ext uri="{FF2B5EF4-FFF2-40B4-BE49-F238E27FC236}">
                <a16:creationId xmlns:a16="http://schemas.microsoft.com/office/drawing/2014/main" id="{DF6478F6-5787-7FEB-84B2-6320C815A5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99514" y="5734651"/>
            <a:ext cx="2058372" cy="579064"/>
          </a:xfrm>
          <a:prstGeom prst="rect">
            <a:avLst/>
          </a:prstGeom>
        </p:spPr>
      </p:pic>
      <p:sp>
        <p:nvSpPr>
          <p:cNvPr id="15" name="Title 14">
            <a:extLst>
              <a:ext uri="{FF2B5EF4-FFF2-40B4-BE49-F238E27FC236}">
                <a16:creationId xmlns:a16="http://schemas.microsoft.com/office/drawing/2014/main" id="{D70CDEB9-A39C-5809-9977-33CFFA19B557}"/>
              </a:ext>
            </a:extLst>
          </p:cNvPr>
          <p:cNvSpPr>
            <a:spLocks noGrp="1"/>
          </p:cNvSpPr>
          <p:nvPr>
            <p:ph type="title"/>
          </p:nvPr>
        </p:nvSpPr>
        <p:spPr/>
        <p:txBody>
          <a:bodyPr/>
          <a:lstStyle>
            <a:lvl1pPr algn="l">
              <a:defRPr>
                <a:solidFill>
                  <a:srgbClr val="003B5C"/>
                </a:solidFill>
              </a:defRPr>
            </a:lvl1pPr>
          </a:lstStyle>
          <a:p>
            <a:r>
              <a:rPr lang="en-US"/>
              <a:t>Click to edit Master title style</a:t>
            </a:r>
          </a:p>
        </p:txBody>
      </p:sp>
      <p:sp>
        <p:nvSpPr>
          <p:cNvPr id="16" name="Subtitle 2">
            <a:extLst>
              <a:ext uri="{FF2B5EF4-FFF2-40B4-BE49-F238E27FC236}">
                <a16:creationId xmlns:a16="http://schemas.microsoft.com/office/drawing/2014/main" id="{B49E0156-F2E3-4D6E-5071-5580A5E7F220}"/>
              </a:ext>
            </a:extLst>
          </p:cNvPr>
          <p:cNvSpPr>
            <a:spLocks noGrp="1"/>
          </p:cNvSpPr>
          <p:nvPr>
            <p:ph type="subTitle" idx="1"/>
          </p:nvPr>
        </p:nvSpPr>
        <p:spPr>
          <a:xfrm>
            <a:off x="457200" y="1295400"/>
            <a:ext cx="5606014" cy="1116530"/>
          </a:xfrm>
        </p:spPr>
        <p:txBody>
          <a:bodyPr>
            <a:normAutofit/>
          </a:bodyPr>
          <a:lstStyle>
            <a:lvl1pPr marL="0" indent="0" algn="l">
              <a:buNone/>
              <a:defRPr sz="2600">
                <a:solidFill>
                  <a:srgbClr val="003B5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41750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7A9D2C-2DBF-6EC9-9F15-3902DF5DA03B}"/>
              </a:ext>
            </a:extLst>
          </p:cNvPr>
          <p:cNvSpPr/>
          <p:nvPr userDrawn="1"/>
        </p:nvSpPr>
        <p:spPr>
          <a:xfrm>
            <a:off x="-11575" y="489155"/>
            <a:ext cx="2569580" cy="100686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0A0B7B30-825C-83DD-CC2A-8ADA5A045178}"/>
              </a:ext>
            </a:extLst>
          </p:cNvPr>
          <p:cNvSpPr/>
          <p:nvPr userDrawn="1"/>
        </p:nvSpPr>
        <p:spPr>
          <a:xfrm>
            <a:off x="2044297" y="489154"/>
            <a:ext cx="1006867" cy="100686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2">
            <a:extLst>
              <a:ext uri="{FF2B5EF4-FFF2-40B4-BE49-F238E27FC236}">
                <a16:creationId xmlns:a16="http://schemas.microsoft.com/office/drawing/2014/main" id="{0EAD00A9-B7A4-B0DF-C379-D2412C184C0B}"/>
              </a:ext>
            </a:extLst>
          </p:cNvPr>
          <p:cNvSpPr>
            <a:spLocks noGrp="1"/>
          </p:cNvSpPr>
          <p:nvPr>
            <p:ph type="body" idx="10" hasCustomPrompt="1"/>
          </p:nvPr>
        </p:nvSpPr>
        <p:spPr>
          <a:xfrm>
            <a:off x="319542" y="673482"/>
            <a:ext cx="2238463" cy="637340"/>
          </a:xfrm>
        </p:spPr>
        <p:txBody>
          <a:bodyPr anchor="b">
            <a:normAutofit/>
          </a:bodyPr>
          <a:lstStyle>
            <a:lvl1pPr marL="0" indent="0">
              <a:buNone/>
              <a:defRPr sz="40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Agenda</a:t>
            </a:r>
          </a:p>
        </p:txBody>
      </p:sp>
      <p:sp>
        <p:nvSpPr>
          <p:cNvPr id="3" name="Text Placeholder 2">
            <a:extLst>
              <a:ext uri="{FF2B5EF4-FFF2-40B4-BE49-F238E27FC236}">
                <a16:creationId xmlns:a16="http://schemas.microsoft.com/office/drawing/2014/main" id="{D0EB8A45-750B-3A8C-B93F-0AC17D830994}"/>
              </a:ext>
            </a:extLst>
          </p:cNvPr>
          <p:cNvSpPr>
            <a:spLocks noGrp="1"/>
          </p:cNvSpPr>
          <p:nvPr>
            <p:ph type="body" sz="quarter" idx="11" hasCustomPrompt="1"/>
          </p:nvPr>
        </p:nvSpPr>
        <p:spPr>
          <a:xfrm>
            <a:off x="319542" y="2063827"/>
            <a:ext cx="2367405" cy="1076325"/>
          </a:xfrm>
        </p:spPr>
        <p:txBody>
          <a:bodyPr>
            <a:normAutofit/>
          </a:bodyPr>
          <a:lstStyle>
            <a:lvl1pPr marL="0" indent="0" algn="l">
              <a:buFontTx/>
              <a:buNone/>
              <a:defRPr sz="2000" b="1">
                <a:solidFill>
                  <a:srgbClr val="003B5C"/>
                </a:solidFill>
              </a:defRPr>
            </a:lvl1pPr>
          </a:lstStyle>
          <a:p>
            <a:pPr lvl="0"/>
            <a:r>
              <a:rPr lang="en-US"/>
              <a:t>Click to add title</a:t>
            </a:r>
            <a:br>
              <a:rPr lang="en-US"/>
            </a:br>
            <a:endParaRPr lang="en-US"/>
          </a:p>
        </p:txBody>
      </p:sp>
      <p:sp>
        <p:nvSpPr>
          <p:cNvPr id="7" name="Text Placeholder 2">
            <a:extLst>
              <a:ext uri="{FF2B5EF4-FFF2-40B4-BE49-F238E27FC236}">
                <a16:creationId xmlns:a16="http://schemas.microsoft.com/office/drawing/2014/main" id="{E2188E3C-52CD-C544-BF08-718E25A018E9}"/>
              </a:ext>
            </a:extLst>
          </p:cNvPr>
          <p:cNvSpPr>
            <a:spLocks noGrp="1"/>
          </p:cNvSpPr>
          <p:nvPr>
            <p:ph type="body" sz="quarter" idx="12" hasCustomPrompt="1"/>
          </p:nvPr>
        </p:nvSpPr>
        <p:spPr>
          <a:xfrm>
            <a:off x="6457055" y="2063827"/>
            <a:ext cx="2367405" cy="1076325"/>
          </a:xfrm>
        </p:spPr>
        <p:txBody>
          <a:bodyPr>
            <a:normAutofit/>
          </a:bodyPr>
          <a:lstStyle>
            <a:lvl1pPr marL="0" indent="0" algn="l">
              <a:buFontTx/>
              <a:buNone/>
              <a:defRPr sz="2000" b="1">
                <a:solidFill>
                  <a:srgbClr val="003B5C"/>
                </a:solidFill>
              </a:defRPr>
            </a:lvl1pPr>
          </a:lstStyle>
          <a:p>
            <a:pPr lvl="0"/>
            <a:r>
              <a:rPr lang="en-US"/>
              <a:t>Click to add title</a:t>
            </a:r>
          </a:p>
        </p:txBody>
      </p:sp>
      <p:sp>
        <p:nvSpPr>
          <p:cNvPr id="8" name="Text Placeholder 2">
            <a:extLst>
              <a:ext uri="{FF2B5EF4-FFF2-40B4-BE49-F238E27FC236}">
                <a16:creationId xmlns:a16="http://schemas.microsoft.com/office/drawing/2014/main" id="{AD5CCCEC-9656-E411-A1A3-87C1B084CCA3}"/>
              </a:ext>
            </a:extLst>
          </p:cNvPr>
          <p:cNvSpPr>
            <a:spLocks noGrp="1"/>
          </p:cNvSpPr>
          <p:nvPr>
            <p:ph type="body" sz="quarter" idx="13" hasCustomPrompt="1"/>
          </p:nvPr>
        </p:nvSpPr>
        <p:spPr>
          <a:xfrm>
            <a:off x="3388298" y="2063826"/>
            <a:ext cx="2367405" cy="1076325"/>
          </a:xfrm>
        </p:spPr>
        <p:txBody>
          <a:bodyPr>
            <a:normAutofit/>
          </a:bodyPr>
          <a:lstStyle>
            <a:lvl1pPr marL="0" indent="0" algn="l">
              <a:buFontTx/>
              <a:buNone/>
              <a:defRPr sz="2000" b="1">
                <a:solidFill>
                  <a:srgbClr val="003B5C"/>
                </a:solidFill>
              </a:defRPr>
            </a:lvl1pPr>
          </a:lstStyle>
          <a:p>
            <a:pPr lvl="0"/>
            <a:r>
              <a:rPr lang="en-US"/>
              <a:t>Click to add title</a:t>
            </a:r>
          </a:p>
        </p:txBody>
      </p:sp>
      <p:sp>
        <p:nvSpPr>
          <p:cNvPr id="9" name="Text Placeholder 2">
            <a:extLst>
              <a:ext uri="{FF2B5EF4-FFF2-40B4-BE49-F238E27FC236}">
                <a16:creationId xmlns:a16="http://schemas.microsoft.com/office/drawing/2014/main" id="{519936BE-B945-839D-CB39-F4CCBCC5462B}"/>
              </a:ext>
            </a:extLst>
          </p:cNvPr>
          <p:cNvSpPr>
            <a:spLocks noGrp="1"/>
          </p:cNvSpPr>
          <p:nvPr>
            <p:ph type="body" sz="quarter" idx="14" hasCustomPrompt="1"/>
          </p:nvPr>
        </p:nvSpPr>
        <p:spPr>
          <a:xfrm>
            <a:off x="319540" y="3429001"/>
            <a:ext cx="2367405" cy="1076325"/>
          </a:xfrm>
        </p:spPr>
        <p:txBody>
          <a:bodyPr>
            <a:normAutofit/>
          </a:bodyPr>
          <a:lstStyle>
            <a:lvl1pPr marL="0" indent="0" algn="l">
              <a:buFontTx/>
              <a:buNone/>
              <a:defRPr sz="2000" b="1">
                <a:solidFill>
                  <a:srgbClr val="003B5C"/>
                </a:solidFill>
              </a:defRPr>
            </a:lvl1pPr>
          </a:lstStyle>
          <a:p>
            <a:pPr lvl="0"/>
            <a:r>
              <a:rPr lang="en-US"/>
              <a:t>Click to add title</a:t>
            </a:r>
          </a:p>
        </p:txBody>
      </p:sp>
      <p:sp>
        <p:nvSpPr>
          <p:cNvPr id="10" name="Text Placeholder 2">
            <a:extLst>
              <a:ext uri="{FF2B5EF4-FFF2-40B4-BE49-F238E27FC236}">
                <a16:creationId xmlns:a16="http://schemas.microsoft.com/office/drawing/2014/main" id="{8C9944BF-7373-D052-45CE-4B191EFD0FC0}"/>
              </a:ext>
            </a:extLst>
          </p:cNvPr>
          <p:cNvSpPr>
            <a:spLocks noGrp="1"/>
          </p:cNvSpPr>
          <p:nvPr>
            <p:ph type="body" sz="quarter" idx="15" hasCustomPrompt="1"/>
          </p:nvPr>
        </p:nvSpPr>
        <p:spPr>
          <a:xfrm>
            <a:off x="6457053" y="3429001"/>
            <a:ext cx="2367405" cy="1076325"/>
          </a:xfrm>
        </p:spPr>
        <p:txBody>
          <a:bodyPr>
            <a:normAutofit/>
          </a:bodyPr>
          <a:lstStyle>
            <a:lvl1pPr marL="0" indent="0" algn="l">
              <a:buFontTx/>
              <a:buNone/>
              <a:defRPr sz="2000" b="1">
                <a:solidFill>
                  <a:srgbClr val="003B5C"/>
                </a:solidFill>
              </a:defRPr>
            </a:lvl1pPr>
          </a:lstStyle>
          <a:p>
            <a:pPr lvl="0"/>
            <a:r>
              <a:rPr lang="en-US"/>
              <a:t>Click to add title</a:t>
            </a:r>
          </a:p>
        </p:txBody>
      </p:sp>
      <p:sp>
        <p:nvSpPr>
          <p:cNvPr id="11" name="Text Placeholder 2">
            <a:extLst>
              <a:ext uri="{FF2B5EF4-FFF2-40B4-BE49-F238E27FC236}">
                <a16:creationId xmlns:a16="http://schemas.microsoft.com/office/drawing/2014/main" id="{2E9374E7-85ED-48F8-47D5-57C2DAA41FC4}"/>
              </a:ext>
            </a:extLst>
          </p:cNvPr>
          <p:cNvSpPr>
            <a:spLocks noGrp="1"/>
          </p:cNvSpPr>
          <p:nvPr>
            <p:ph type="body" sz="quarter" idx="16" hasCustomPrompt="1"/>
          </p:nvPr>
        </p:nvSpPr>
        <p:spPr>
          <a:xfrm>
            <a:off x="3388296" y="3429000"/>
            <a:ext cx="2367405" cy="1076325"/>
          </a:xfrm>
        </p:spPr>
        <p:txBody>
          <a:bodyPr>
            <a:normAutofit/>
          </a:bodyPr>
          <a:lstStyle>
            <a:lvl1pPr marL="0" indent="0" algn="l">
              <a:buFontTx/>
              <a:buNone/>
              <a:defRPr sz="2000" b="1">
                <a:solidFill>
                  <a:srgbClr val="003B5C"/>
                </a:solidFill>
              </a:defRPr>
            </a:lvl1pPr>
          </a:lstStyle>
          <a:p>
            <a:pPr lvl="0"/>
            <a:r>
              <a:rPr lang="en-US"/>
              <a:t>Click to add title</a:t>
            </a:r>
          </a:p>
        </p:txBody>
      </p:sp>
    </p:spTree>
    <p:extLst>
      <p:ext uri="{BB962C8B-B14F-4D97-AF65-F5344CB8AC3E}">
        <p14:creationId xmlns:p14="http://schemas.microsoft.com/office/powerpoint/2010/main" val="1978021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B134F3C-79F8-4A46-B31C-E638532FA838}"/>
              </a:ext>
            </a:extLst>
          </p:cNvPr>
          <p:cNvSpPr>
            <a:spLocks noGrp="1"/>
          </p:cNvSpPr>
          <p:nvPr>
            <p:ph type="title"/>
          </p:nvPr>
        </p:nvSpPr>
        <p:spPr>
          <a:xfrm>
            <a:off x="457200" y="474889"/>
            <a:ext cx="8229600" cy="762000"/>
          </a:xfrm>
        </p:spPr>
        <p:txBody>
          <a:bodyPr/>
          <a:lstStyle>
            <a:lvl1pPr algn="l">
              <a:defRPr>
                <a:solidFill>
                  <a:srgbClr val="003B5C"/>
                </a:solidFill>
              </a:defRPr>
            </a:lvl1pPr>
          </a:lstStyle>
          <a:p>
            <a:r>
              <a:rPr lang="en-US"/>
              <a:t>Click to edit Master title style</a:t>
            </a:r>
          </a:p>
        </p:txBody>
      </p:sp>
      <p:sp>
        <p:nvSpPr>
          <p:cNvPr id="5" name="Content Placeholder 2">
            <a:extLst>
              <a:ext uri="{FF2B5EF4-FFF2-40B4-BE49-F238E27FC236}">
                <a16:creationId xmlns:a16="http://schemas.microsoft.com/office/drawing/2014/main" id="{5E9E628C-F9CA-4250-9715-CF5A06968D27}"/>
              </a:ext>
            </a:extLst>
          </p:cNvPr>
          <p:cNvSpPr>
            <a:spLocks noGrp="1"/>
          </p:cNvSpPr>
          <p:nvPr>
            <p:ph idx="1"/>
          </p:nvPr>
        </p:nvSpPr>
        <p:spPr>
          <a:xfrm>
            <a:off x="457200" y="1360714"/>
            <a:ext cx="8229600" cy="4191000"/>
          </a:xfrm>
        </p:spPr>
        <p:txBody>
          <a:bodyPr/>
          <a:lstStyle>
            <a:lvl1pPr>
              <a:defRPr sz="3000">
                <a:solidFill>
                  <a:srgbClr val="003B5C"/>
                </a:solidFill>
              </a:defRPr>
            </a:lvl1pPr>
            <a:lvl2pPr>
              <a:defRPr sz="2700">
                <a:solidFill>
                  <a:srgbClr val="0077C8"/>
                </a:solidFill>
              </a:defRPr>
            </a:lvl2pPr>
            <a:lvl3pPr>
              <a:defRPr sz="2300">
                <a:solidFill>
                  <a:srgbClr val="003B5C"/>
                </a:solidFill>
              </a:defRPr>
            </a:lvl3pPr>
            <a:lvl4pPr>
              <a:defRPr sz="1900">
                <a:solidFill>
                  <a:srgbClr val="9E2A2B"/>
                </a:solidFill>
              </a:defRPr>
            </a:lvl4pPr>
            <a:lvl5pPr>
              <a:defRPr sz="1800">
                <a:solidFill>
                  <a:srgbClr val="003B5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51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B134F3C-79F8-4A46-B31C-E638532FA838}"/>
              </a:ext>
            </a:extLst>
          </p:cNvPr>
          <p:cNvSpPr>
            <a:spLocks noGrp="1"/>
          </p:cNvSpPr>
          <p:nvPr>
            <p:ph type="title"/>
          </p:nvPr>
        </p:nvSpPr>
        <p:spPr>
          <a:xfrm>
            <a:off x="457200" y="474889"/>
            <a:ext cx="8229600" cy="762000"/>
          </a:xfrm>
        </p:spPr>
        <p:txBody>
          <a:bodyPr/>
          <a:lstStyle>
            <a:lvl1pPr algn="l">
              <a:defRPr>
                <a:solidFill>
                  <a:srgbClr val="003B5C"/>
                </a:solidFill>
              </a:defRPr>
            </a:lvl1pPr>
          </a:lstStyle>
          <a:p>
            <a:r>
              <a:rPr lang="en-US"/>
              <a:t>Click to edit Master title style</a:t>
            </a:r>
          </a:p>
        </p:txBody>
      </p:sp>
      <p:sp>
        <p:nvSpPr>
          <p:cNvPr id="5" name="Content Placeholder 2">
            <a:extLst>
              <a:ext uri="{FF2B5EF4-FFF2-40B4-BE49-F238E27FC236}">
                <a16:creationId xmlns:a16="http://schemas.microsoft.com/office/drawing/2014/main" id="{5E9E628C-F9CA-4250-9715-CF5A06968D27}"/>
              </a:ext>
            </a:extLst>
          </p:cNvPr>
          <p:cNvSpPr>
            <a:spLocks noGrp="1"/>
          </p:cNvSpPr>
          <p:nvPr>
            <p:ph idx="1"/>
          </p:nvPr>
        </p:nvSpPr>
        <p:spPr>
          <a:xfrm>
            <a:off x="566058" y="1469117"/>
            <a:ext cx="8001000" cy="3962856"/>
          </a:xfrm>
        </p:spPr>
        <p:txBody>
          <a:bodyPr/>
          <a:lstStyle>
            <a:lvl1pPr>
              <a:defRPr sz="3000">
                <a:solidFill>
                  <a:srgbClr val="003B5C"/>
                </a:solidFill>
              </a:defRPr>
            </a:lvl1pPr>
            <a:lvl2pPr>
              <a:defRPr sz="2700">
                <a:solidFill>
                  <a:srgbClr val="0077C8"/>
                </a:solidFill>
              </a:defRPr>
            </a:lvl2pPr>
            <a:lvl3pPr>
              <a:defRPr sz="2300">
                <a:solidFill>
                  <a:srgbClr val="003B5C"/>
                </a:solidFill>
              </a:defRPr>
            </a:lvl3pPr>
            <a:lvl4pPr>
              <a:defRPr sz="1900">
                <a:solidFill>
                  <a:srgbClr val="9E2A2B"/>
                </a:solidFill>
              </a:defRPr>
            </a:lvl4pPr>
            <a:lvl5pPr>
              <a:defRPr sz="1800">
                <a:solidFill>
                  <a:srgbClr val="003B5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1">
            <a:extLst>
              <a:ext uri="{FF2B5EF4-FFF2-40B4-BE49-F238E27FC236}">
                <a16:creationId xmlns:a16="http://schemas.microsoft.com/office/drawing/2014/main" id="{E206DA34-38A1-7BCE-F89B-D1C11D6C0C57}"/>
              </a:ext>
            </a:extLst>
          </p:cNvPr>
          <p:cNvSpPr/>
          <p:nvPr userDrawn="1"/>
        </p:nvSpPr>
        <p:spPr>
          <a:xfrm>
            <a:off x="457200" y="1360714"/>
            <a:ext cx="8229600" cy="4191000"/>
          </a:xfrm>
          <a:prstGeom prst="rect">
            <a:avLst/>
          </a:prstGeom>
          <a:noFill/>
          <a:ln w="9525">
            <a:solidFill>
              <a:srgbClr val="0077C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027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05657DB-2492-3978-2AA4-9B3C7C56CBC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5321" r="30813"/>
          <a:stretch/>
        </p:blipFill>
        <p:spPr>
          <a:xfrm>
            <a:off x="5885151" y="-228599"/>
            <a:ext cx="3280621" cy="6019799"/>
          </a:xfrm>
          <a:prstGeom prst="rect">
            <a:avLst/>
          </a:prstGeom>
        </p:spPr>
      </p:pic>
      <p:sp>
        <p:nvSpPr>
          <p:cNvPr id="7" name="Title 1">
            <a:extLst>
              <a:ext uri="{FF2B5EF4-FFF2-40B4-BE49-F238E27FC236}">
                <a16:creationId xmlns:a16="http://schemas.microsoft.com/office/drawing/2014/main" id="{2C5A5713-0D57-7771-1CA0-CC533196E1BB}"/>
              </a:ext>
            </a:extLst>
          </p:cNvPr>
          <p:cNvSpPr>
            <a:spLocks noGrp="1"/>
          </p:cNvSpPr>
          <p:nvPr>
            <p:ph type="title"/>
          </p:nvPr>
        </p:nvSpPr>
        <p:spPr>
          <a:xfrm>
            <a:off x="457200" y="522514"/>
            <a:ext cx="5780315" cy="762000"/>
          </a:xfrm>
        </p:spPr>
        <p:txBody>
          <a:bodyPr>
            <a:noAutofit/>
          </a:bodyPr>
          <a:lstStyle>
            <a:lvl1pPr algn="l">
              <a:defRPr sz="3500">
                <a:solidFill>
                  <a:srgbClr val="003B5C"/>
                </a:solidFill>
              </a:defRPr>
            </a:lvl1pPr>
          </a:lstStyle>
          <a:p>
            <a:r>
              <a:rPr lang="en-US"/>
              <a:t>Click to edit Master title style</a:t>
            </a:r>
          </a:p>
        </p:txBody>
      </p:sp>
      <p:sp>
        <p:nvSpPr>
          <p:cNvPr id="8" name="Content Placeholder 2">
            <a:extLst>
              <a:ext uri="{FF2B5EF4-FFF2-40B4-BE49-F238E27FC236}">
                <a16:creationId xmlns:a16="http://schemas.microsoft.com/office/drawing/2014/main" id="{F87A028F-8E69-171E-DA54-690AA8305838}"/>
              </a:ext>
            </a:extLst>
          </p:cNvPr>
          <p:cNvSpPr>
            <a:spLocks noGrp="1"/>
          </p:cNvSpPr>
          <p:nvPr>
            <p:ph idx="1"/>
          </p:nvPr>
        </p:nvSpPr>
        <p:spPr>
          <a:xfrm>
            <a:off x="457200" y="1382485"/>
            <a:ext cx="5780315" cy="4571999"/>
          </a:xfrm>
        </p:spPr>
        <p:txBody>
          <a:bodyPr/>
          <a:lstStyle>
            <a:lvl1pPr>
              <a:defRPr sz="3000">
                <a:solidFill>
                  <a:srgbClr val="003B5C"/>
                </a:solidFill>
              </a:defRPr>
            </a:lvl1pPr>
            <a:lvl2pPr>
              <a:defRPr sz="2700">
                <a:solidFill>
                  <a:srgbClr val="0077C8"/>
                </a:solidFill>
              </a:defRPr>
            </a:lvl2pPr>
            <a:lvl3pPr>
              <a:defRPr sz="2300">
                <a:solidFill>
                  <a:srgbClr val="003B5C"/>
                </a:solidFill>
              </a:defRPr>
            </a:lvl3pPr>
            <a:lvl4pPr>
              <a:defRPr sz="1900">
                <a:solidFill>
                  <a:srgbClr val="9E2A2B"/>
                </a:solidFill>
              </a:defRPr>
            </a:lvl4pPr>
            <a:lvl5pPr>
              <a:defRPr sz="1800">
                <a:solidFill>
                  <a:srgbClr val="003B5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7687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3" name="Picture 2" descr="A picture containing dark&#10;&#10;Description automatically generated">
            <a:extLst>
              <a:ext uri="{FF2B5EF4-FFF2-40B4-BE49-F238E27FC236}">
                <a16:creationId xmlns:a16="http://schemas.microsoft.com/office/drawing/2014/main" id="{E256A59C-2F53-42E9-B168-5B1D21B590A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0818" t="3496" r="30671" b="2376"/>
          <a:stretch/>
        </p:blipFill>
        <p:spPr>
          <a:xfrm>
            <a:off x="6237515" y="0"/>
            <a:ext cx="2917372" cy="5660571"/>
          </a:xfrm>
          <a:prstGeom prst="rect">
            <a:avLst/>
          </a:prstGeom>
        </p:spPr>
      </p:pic>
      <p:sp>
        <p:nvSpPr>
          <p:cNvPr id="4" name="Title 1">
            <a:extLst>
              <a:ext uri="{FF2B5EF4-FFF2-40B4-BE49-F238E27FC236}">
                <a16:creationId xmlns:a16="http://schemas.microsoft.com/office/drawing/2014/main" id="{B74844C8-2AA4-45F3-90A3-04A886F2969E}"/>
              </a:ext>
            </a:extLst>
          </p:cNvPr>
          <p:cNvSpPr>
            <a:spLocks noGrp="1"/>
          </p:cNvSpPr>
          <p:nvPr>
            <p:ph type="title"/>
          </p:nvPr>
        </p:nvSpPr>
        <p:spPr>
          <a:xfrm>
            <a:off x="457200" y="522514"/>
            <a:ext cx="5780315" cy="762000"/>
          </a:xfrm>
        </p:spPr>
        <p:txBody>
          <a:bodyPr>
            <a:noAutofit/>
          </a:bodyPr>
          <a:lstStyle>
            <a:lvl1pPr algn="l">
              <a:defRPr sz="3500">
                <a:solidFill>
                  <a:srgbClr val="003B5C"/>
                </a:solidFill>
              </a:defRPr>
            </a:lvl1pPr>
          </a:lstStyle>
          <a:p>
            <a:r>
              <a:rPr lang="en-US"/>
              <a:t>Click to edit Master title style</a:t>
            </a:r>
          </a:p>
        </p:txBody>
      </p:sp>
      <p:sp>
        <p:nvSpPr>
          <p:cNvPr id="5" name="Content Placeholder 2">
            <a:extLst>
              <a:ext uri="{FF2B5EF4-FFF2-40B4-BE49-F238E27FC236}">
                <a16:creationId xmlns:a16="http://schemas.microsoft.com/office/drawing/2014/main" id="{CF03A3CE-40C9-49C4-A165-6EF18EE3BBB3}"/>
              </a:ext>
            </a:extLst>
          </p:cNvPr>
          <p:cNvSpPr>
            <a:spLocks noGrp="1"/>
          </p:cNvSpPr>
          <p:nvPr>
            <p:ph idx="1"/>
          </p:nvPr>
        </p:nvSpPr>
        <p:spPr>
          <a:xfrm>
            <a:off x="457200" y="1382485"/>
            <a:ext cx="5780315" cy="4571999"/>
          </a:xfrm>
        </p:spPr>
        <p:txBody>
          <a:bodyPr/>
          <a:lstStyle>
            <a:lvl1pPr>
              <a:defRPr sz="3000">
                <a:solidFill>
                  <a:srgbClr val="003B5C"/>
                </a:solidFill>
              </a:defRPr>
            </a:lvl1pPr>
            <a:lvl2pPr>
              <a:defRPr sz="2700">
                <a:solidFill>
                  <a:srgbClr val="0077C8"/>
                </a:solidFill>
              </a:defRPr>
            </a:lvl2pPr>
            <a:lvl3pPr>
              <a:defRPr sz="2300">
                <a:solidFill>
                  <a:srgbClr val="003B5C"/>
                </a:solidFill>
              </a:defRPr>
            </a:lvl3pPr>
            <a:lvl4pPr>
              <a:defRPr sz="1900">
                <a:solidFill>
                  <a:srgbClr val="9E2A2B"/>
                </a:solidFill>
              </a:defRPr>
            </a:lvl4pPr>
            <a:lvl5pPr>
              <a:defRPr sz="1800">
                <a:solidFill>
                  <a:srgbClr val="003B5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38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Visual Layou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1A5AE45A-5F97-4C1C-A22E-3DEB60FDEA16}"/>
              </a:ext>
            </a:extLst>
          </p:cNvPr>
          <p:cNvGrpSpPr/>
          <p:nvPr userDrawn="1"/>
        </p:nvGrpSpPr>
        <p:grpSpPr>
          <a:xfrm>
            <a:off x="412486" y="1644074"/>
            <a:ext cx="8319028" cy="3047335"/>
            <a:chOff x="931517" y="2915246"/>
            <a:chExt cx="7063626" cy="2587470"/>
          </a:xfrm>
        </p:grpSpPr>
        <p:sp>
          <p:nvSpPr>
            <p:cNvPr id="16" name="Freeform 5">
              <a:extLst>
                <a:ext uri="{FF2B5EF4-FFF2-40B4-BE49-F238E27FC236}">
                  <a16:creationId xmlns:a16="http://schemas.microsoft.com/office/drawing/2014/main" id="{2A921AF3-F822-46DA-813C-3340F67571B0}"/>
                </a:ext>
              </a:extLst>
            </p:cNvPr>
            <p:cNvSpPr/>
            <p:nvPr/>
          </p:nvSpPr>
          <p:spPr>
            <a:xfrm>
              <a:off x="931517" y="2915246"/>
              <a:ext cx="2587470" cy="2587470"/>
            </a:xfrm>
            <a:custGeom>
              <a:avLst/>
              <a:gdLst>
                <a:gd name="connsiteX0" fmla="*/ 0 w 2342554"/>
                <a:gd name="connsiteY0" fmla="*/ 1171277 h 2342554"/>
                <a:gd name="connsiteX1" fmla="*/ 1171277 w 2342554"/>
                <a:gd name="connsiteY1" fmla="*/ 0 h 2342554"/>
                <a:gd name="connsiteX2" fmla="*/ 2342554 w 2342554"/>
                <a:gd name="connsiteY2" fmla="*/ 1171277 h 2342554"/>
                <a:gd name="connsiteX3" fmla="*/ 1171277 w 2342554"/>
                <a:gd name="connsiteY3" fmla="*/ 2342554 h 2342554"/>
                <a:gd name="connsiteX4" fmla="*/ 0 w 2342554"/>
                <a:gd name="connsiteY4" fmla="*/ 1171277 h 2342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2554" h="2342554">
                  <a:moveTo>
                    <a:pt x="0" y="1171277"/>
                  </a:moveTo>
                  <a:cubicBezTo>
                    <a:pt x="0" y="524399"/>
                    <a:pt x="524399" y="0"/>
                    <a:pt x="1171277" y="0"/>
                  </a:cubicBezTo>
                  <a:cubicBezTo>
                    <a:pt x="1818155" y="0"/>
                    <a:pt x="2342554" y="524399"/>
                    <a:pt x="2342554" y="1171277"/>
                  </a:cubicBezTo>
                  <a:cubicBezTo>
                    <a:pt x="2342554" y="1818155"/>
                    <a:pt x="1818155" y="2342554"/>
                    <a:pt x="1171277" y="2342554"/>
                  </a:cubicBezTo>
                  <a:cubicBezTo>
                    <a:pt x="524399" y="2342554"/>
                    <a:pt x="0" y="1818155"/>
                    <a:pt x="0" y="1171277"/>
                  </a:cubicBezTo>
                  <a:close/>
                </a:path>
              </a:pathLst>
            </a:custGeom>
            <a:solidFill>
              <a:srgbClr val="003B5C"/>
            </a:solidFill>
            <a:ln w="34925"/>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71978" tIns="363379" rIns="471978" bIns="363379" numCol="1" spcCol="1270" anchor="ctr" anchorCtr="0">
              <a:noAutofit/>
            </a:bodyPr>
            <a:lstStyle/>
            <a:p>
              <a:pPr marL="0" lvl="0" indent="0" algn="ctr" defTabSz="711200">
                <a:lnSpc>
                  <a:spcPct val="80000"/>
                </a:lnSpc>
                <a:spcBef>
                  <a:spcPct val="0"/>
                </a:spcBef>
                <a:buFont typeface="Arial"/>
                <a:buNone/>
              </a:pPr>
              <a:endParaRPr lang="en-US" sz="2000" kern="1200" dirty="0">
                <a:solidFill>
                  <a:schemeClr val="bg1"/>
                </a:solidFill>
              </a:endParaRPr>
            </a:p>
          </p:txBody>
        </p:sp>
        <p:sp>
          <p:nvSpPr>
            <p:cNvPr id="17" name="Freeform 7">
              <a:extLst>
                <a:ext uri="{FF2B5EF4-FFF2-40B4-BE49-F238E27FC236}">
                  <a16:creationId xmlns:a16="http://schemas.microsoft.com/office/drawing/2014/main" id="{1F9DD599-2606-4485-AAA4-8024E74FC86D}"/>
                </a:ext>
              </a:extLst>
            </p:cNvPr>
            <p:cNvSpPr/>
            <p:nvPr/>
          </p:nvSpPr>
          <p:spPr>
            <a:xfrm>
              <a:off x="3169595" y="2915246"/>
              <a:ext cx="2587470" cy="2587470"/>
            </a:xfrm>
            <a:custGeom>
              <a:avLst/>
              <a:gdLst>
                <a:gd name="connsiteX0" fmla="*/ 0 w 2342554"/>
                <a:gd name="connsiteY0" fmla="*/ 1171277 h 2342554"/>
                <a:gd name="connsiteX1" fmla="*/ 1171277 w 2342554"/>
                <a:gd name="connsiteY1" fmla="*/ 0 h 2342554"/>
                <a:gd name="connsiteX2" fmla="*/ 2342554 w 2342554"/>
                <a:gd name="connsiteY2" fmla="*/ 1171277 h 2342554"/>
                <a:gd name="connsiteX3" fmla="*/ 1171277 w 2342554"/>
                <a:gd name="connsiteY3" fmla="*/ 2342554 h 2342554"/>
                <a:gd name="connsiteX4" fmla="*/ 0 w 2342554"/>
                <a:gd name="connsiteY4" fmla="*/ 1171277 h 2342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2554" h="2342554">
                  <a:moveTo>
                    <a:pt x="0" y="1171277"/>
                  </a:moveTo>
                  <a:cubicBezTo>
                    <a:pt x="0" y="524399"/>
                    <a:pt x="524399" y="0"/>
                    <a:pt x="1171277" y="0"/>
                  </a:cubicBezTo>
                  <a:cubicBezTo>
                    <a:pt x="1818155" y="0"/>
                    <a:pt x="2342554" y="524399"/>
                    <a:pt x="2342554" y="1171277"/>
                  </a:cubicBezTo>
                  <a:cubicBezTo>
                    <a:pt x="2342554" y="1818155"/>
                    <a:pt x="1818155" y="2342554"/>
                    <a:pt x="1171277" y="2342554"/>
                  </a:cubicBezTo>
                  <a:cubicBezTo>
                    <a:pt x="524399" y="2342554"/>
                    <a:pt x="0" y="1818155"/>
                    <a:pt x="0" y="1171277"/>
                  </a:cubicBezTo>
                  <a:close/>
                </a:path>
              </a:pathLst>
            </a:custGeom>
            <a:solidFill>
              <a:srgbClr val="B7DB57"/>
            </a:solidFill>
            <a:ln w="34925"/>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71978" tIns="363379" rIns="471978" bIns="363379" numCol="1" spcCol="1270" anchor="ctr" anchorCtr="0">
              <a:noAutofit/>
            </a:bodyPr>
            <a:lstStyle/>
            <a:p>
              <a:pPr marL="0" lvl="0" indent="0" algn="ctr" defTabSz="711200">
                <a:lnSpc>
                  <a:spcPct val="80000"/>
                </a:lnSpc>
                <a:spcBef>
                  <a:spcPct val="0"/>
                </a:spcBef>
                <a:buFont typeface="Arial"/>
                <a:buNone/>
              </a:pPr>
              <a:endParaRPr lang="en-US" sz="2000" kern="1200" dirty="0">
                <a:solidFill>
                  <a:srgbClr val="003B5C"/>
                </a:solidFill>
              </a:endParaRPr>
            </a:p>
          </p:txBody>
        </p:sp>
        <p:sp>
          <p:nvSpPr>
            <p:cNvPr id="18" name="Freeform 10">
              <a:extLst>
                <a:ext uri="{FF2B5EF4-FFF2-40B4-BE49-F238E27FC236}">
                  <a16:creationId xmlns:a16="http://schemas.microsoft.com/office/drawing/2014/main" id="{807C954A-9AE4-4A1E-9308-153894AB0ECB}"/>
                </a:ext>
              </a:extLst>
            </p:cNvPr>
            <p:cNvSpPr/>
            <p:nvPr/>
          </p:nvSpPr>
          <p:spPr>
            <a:xfrm>
              <a:off x="5407673" y="2915246"/>
              <a:ext cx="2587470" cy="2587470"/>
            </a:xfrm>
            <a:custGeom>
              <a:avLst/>
              <a:gdLst>
                <a:gd name="connsiteX0" fmla="*/ 0 w 2342554"/>
                <a:gd name="connsiteY0" fmla="*/ 1171277 h 2342554"/>
                <a:gd name="connsiteX1" fmla="*/ 1171277 w 2342554"/>
                <a:gd name="connsiteY1" fmla="*/ 0 h 2342554"/>
                <a:gd name="connsiteX2" fmla="*/ 2342554 w 2342554"/>
                <a:gd name="connsiteY2" fmla="*/ 1171277 h 2342554"/>
                <a:gd name="connsiteX3" fmla="*/ 1171277 w 2342554"/>
                <a:gd name="connsiteY3" fmla="*/ 2342554 h 2342554"/>
                <a:gd name="connsiteX4" fmla="*/ 0 w 2342554"/>
                <a:gd name="connsiteY4" fmla="*/ 1171277 h 2342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2554" h="2342554">
                  <a:moveTo>
                    <a:pt x="0" y="1171277"/>
                  </a:moveTo>
                  <a:cubicBezTo>
                    <a:pt x="0" y="524399"/>
                    <a:pt x="524399" y="0"/>
                    <a:pt x="1171277" y="0"/>
                  </a:cubicBezTo>
                  <a:cubicBezTo>
                    <a:pt x="1818155" y="0"/>
                    <a:pt x="2342554" y="524399"/>
                    <a:pt x="2342554" y="1171277"/>
                  </a:cubicBezTo>
                  <a:cubicBezTo>
                    <a:pt x="2342554" y="1818155"/>
                    <a:pt x="1818155" y="2342554"/>
                    <a:pt x="1171277" y="2342554"/>
                  </a:cubicBezTo>
                  <a:cubicBezTo>
                    <a:pt x="524399" y="2342554"/>
                    <a:pt x="0" y="1818155"/>
                    <a:pt x="0" y="1171277"/>
                  </a:cubicBezTo>
                  <a:close/>
                </a:path>
              </a:pathLst>
            </a:custGeom>
            <a:solidFill>
              <a:srgbClr val="0077C8"/>
            </a:solidFill>
            <a:ln w="34925"/>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71978" tIns="363379" rIns="471978" bIns="363379" numCol="1" spcCol="1270" anchor="ctr" anchorCtr="0">
              <a:noAutofit/>
            </a:bodyPr>
            <a:lstStyle/>
            <a:p>
              <a:pPr marL="0" lvl="0" indent="0" algn="ctr" defTabSz="711200">
                <a:lnSpc>
                  <a:spcPct val="80000"/>
                </a:lnSpc>
                <a:spcBef>
                  <a:spcPct val="0"/>
                </a:spcBef>
                <a:buFont typeface="Arial"/>
                <a:buNone/>
              </a:pPr>
              <a:endParaRPr lang="en-US" sz="2000" kern="1200" dirty="0">
                <a:solidFill>
                  <a:schemeClr val="bg1"/>
                </a:solidFill>
              </a:endParaRPr>
            </a:p>
          </p:txBody>
        </p:sp>
      </p:grpSp>
      <p:sp>
        <p:nvSpPr>
          <p:cNvPr id="3" name="Text Placeholder 2">
            <a:extLst>
              <a:ext uri="{FF2B5EF4-FFF2-40B4-BE49-F238E27FC236}">
                <a16:creationId xmlns:a16="http://schemas.microsoft.com/office/drawing/2014/main" id="{FA85E45C-AD5A-4E64-A1B8-3691139CE7A1}"/>
              </a:ext>
            </a:extLst>
          </p:cNvPr>
          <p:cNvSpPr>
            <a:spLocks noGrp="1"/>
          </p:cNvSpPr>
          <p:nvPr>
            <p:ph type="body" sz="quarter" idx="10"/>
          </p:nvPr>
        </p:nvSpPr>
        <p:spPr>
          <a:xfrm>
            <a:off x="714375" y="2662917"/>
            <a:ext cx="2171700" cy="1076325"/>
          </a:xfrm>
        </p:spPr>
        <p:txBody>
          <a:bodyPr>
            <a:normAutofit/>
          </a:bodyPr>
          <a:lstStyle>
            <a:lvl1pPr marL="0" indent="0" algn="ctr">
              <a:buFontTx/>
              <a:buNone/>
              <a:defRPr sz="2000" b="1">
                <a:solidFill>
                  <a:schemeClr val="bg1"/>
                </a:solidFill>
              </a:defRPr>
            </a:lvl1pPr>
          </a:lstStyle>
          <a:p>
            <a:pPr lvl="0"/>
            <a:endParaRPr lang="en-US"/>
          </a:p>
          <a:p>
            <a:pPr lvl="0"/>
            <a:r>
              <a:rPr lang="en-US"/>
              <a:t>Click to add text.</a:t>
            </a:r>
          </a:p>
        </p:txBody>
      </p:sp>
      <p:sp>
        <p:nvSpPr>
          <p:cNvPr id="8" name="Text Placeholder 2">
            <a:extLst>
              <a:ext uri="{FF2B5EF4-FFF2-40B4-BE49-F238E27FC236}">
                <a16:creationId xmlns:a16="http://schemas.microsoft.com/office/drawing/2014/main" id="{43214397-B226-4D10-B25F-5CF0BDEB4472}"/>
              </a:ext>
            </a:extLst>
          </p:cNvPr>
          <p:cNvSpPr>
            <a:spLocks noGrp="1"/>
          </p:cNvSpPr>
          <p:nvPr>
            <p:ph type="body" sz="quarter" idx="11"/>
          </p:nvPr>
        </p:nvSpPr>
        <p:spPr>
          <a:xfrm>
            <a:off x="3350221" y="2662917"/>
            <a:ext cx="2171700" cy="1076325"/>
          </a:xfrm>
        </p:spPr>
        <p:txBody>
          <a:bodyPr>
            <a:normAutofit/>
          </a:bodyPr>
          <a:lstStyle>
            <a:lvl1pPr marL="0" indent="0" algn="ctr">
              <a:buFontTx/>
              <a:buNone/>
              <a:defRPr sz="2000" b="1">
                <a:solidFill>
                  <a:srgbClr val="003B5C"/>
                </a:solidFill>
              </a:defRPr>
            </a:lvl1pPr>
          </a:lstStyle>
          <a:p>
            <a:pPr lvl="0"/>
            <a:endParaRPr lang="en-US"/>
          </a:p>
          <a:p>
            <a:pPr lvl="0"/>
            <a:r>
              <a:rPr lang="en-US"/>
              <a:t>Click to add text.</a:t>
            </a:r>
          </a:p>
        </p:txBody>
      </p:sp>
      <p:sp>
        <p:nvSpPr>
          <p:cNvPr id="9" name="Text Placeholder 2">
            <a:extLst>
              <a:ext uri="{FF2B5EF4-FFF2-40B4-BE49-F238E27FC236}">
                <a16:creationId xmlns:a16="http://schemas.microsoft.com/office/drawing/2014/main" id="{29452198-AEE7-482A-9A39-C4822807885D}"/>
              </a:ext>
            </a:extLst>
          </p:cNvPr>
          <p:cNvSpPr>
            <a:spLocks noGrp="1"/>
          </p:cNvSpPr>
          <p:nvPr>
            <p:ph type="body" sz="quarter" idx="12"/>
          </p:nvPr>
        </p:nvSpPr>
        <p:spPr>
          <a:xfrm>
            <a:off x="6095667" y="2662917"/>
            <a:ext cx="2171700" cy="1076325"/>
          </a:xfrm>
        </p:spPr>
        <p:txBody>
          <a:bodyPr>
            <a:normAutofit/>
          </a:bodyPr>
          <a:lstStyle>
            <a:lvl1pPr marL="0" indent="0" algn="ctr">
              <a:buFontTx/>
              <a:buNone/>
              <a:defRPr sz="2000" b="1">
                <a:solidFill>
                  <a:schemeClr val="bg1"/>
                </a:solidFill>
              </a:defRPr>
            </a:lvl1pPr>
          </a:lstStyle>
          <a:p>
            <a:pPr lvl="0"/>
            <a:endParaRPr lang="en-US"/>
          </a:p>
          <a:p>
            <a:pPr lvl="0"/>
            <a:r>
              <a:rPr lang="en-US"/>
              <a:t>Click to add text.</a:t>
            </a:r>
          </a:p>
        </p:txBody>
      </p:sp>
    </p:spTree>
    <p:extLst>
      <p:ext uri="{BB962C8B-B14F-4D97-AF65-F5344CB8AC3E}">
        <p14:creationId xmlns:p14="http://schemas.microsoft.com/office/powerpoint/2010/main" val="3099853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61760"/>
            <a:ext cx="9144000" cy="408766"/>
          </a:xfrm>
          <a:prstGeom prst="rect">
            <a:avLst/>
          </a:prstGeom>
          <a:solidFill>
            <a:srgbClr val="043E5A"/>
          </a:solidFill>
          <a:ln>
            <a:solidFill>
              <a:srgbClr val="003B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Placeholder 1"/>
          <p:cNvSpPr>
            <a:spLocks noGrp="1"/>
          </p:cNvSpPr>
          <p:nvPr>
            <p:ph type="title"/>
          </p:nvPr>
        </p:nvSpPr>
        <p:spPr>
          <a:xfrm>
            <a:off x="457200" y="533400"/>
            <a:ext cx="82296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95400"/>
            <a:ext cx="8229600" cy="5105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0"/>
            <a:ext cx="9144000" cy="227915"/>
          </a:xfrm>
          <a:prstGeom prst="rect">
            <a:avLst/>
          </a:prstGeom>
          <a:solidFill>
            <a:srgbClr val="0077C8"/>
          </a:solidFill>
          <a:ln>
            <a:solidFill>
              <a:srgbClr val="0077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 name="Slide Number Placeholder 5">
            <a:extLst>
              <a:ext uri="{FF2B5EF4-FFF2-40B4-BE49-F238E27FC236}">
                <a16:creationId xmlns:a16="http://schemas.microsoft.com/office/drawing/2014/main" id="{49D013A8-6CD2-AE42-89AB-224CE5F6967D}"/>
              </a:ext>
            </a:extLst>
          </p:cNvPr>
          <p:cNvSpPr txBox="1">
            <a:spLocks/>
          </p:cNvSpPr>
          <p:nvPr userDrawn="1"/>
        </p:nvSpPr>
        <p:spPr>
          <a:xfrm>
            <a:off x="8743406" y="6461760"/>
            <a:ext cx="400594" cy="396240"/>
          </a:xfrm>
          <a:prstGeom prst="rect">
            <a:avLst/>
          </a:prstGeom>
        </p:spPr>
        <p:txBody>
          <a:bodyPr lIns="0" tIns="0" rIns="0" bIns="0" anchor="ctr" anchorCtr="0"/>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9D734BA-EFFF-47E9-B4A0-42A9EEEAB748}" type="slidenum">
              <a:rPr lang="en-US" sz="1400" smtClean="0">
                <a:solidFill>
                  <a:schemeClr val="bg1"/>
                </a:solidFill>
              </a:rPr>
              <a:pPr algn="ctr"/>
              <a:t>‹#›</a:t>
            </a:fld>
            <a:endParaRPr lang="en-US" sz="1400" dirty="0">
              <a:solidFill>
                <a:schemeClr val="bg1"/>
              </a:solidFill>
            </a:endParaRPr>
          </a:p>
        </p:txBody>
      </p:sp>
      <p:pic>
        <p:nvPicPr>
          <p:cNvPr id="12" name="Picture 11" descr="Blue text on a black background&#10;&#10;Description automatically generated">
            <a:extLst>
              <a:ext uri="{FF2B5EF4-FFF2-40B4-BE49-F238E27FC236}">
                <a16:creationId xmlns:a16="http://schemas.microsoft.com/office/drawing/2014/main" id="{260F9EDB-B8B5-2D37-126B-C1BAF9AEA064}"/>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7004682" y="5759353"/>
            <a:ext cx="2022613" cy="554346"/>
          </a:xfrm>
          <a:prstGeom prst="rect">
            <a:avLst/>
          </a:prstGeom>
        </p:spPr>
      </p:pic>
    </p:spTree>
    <p:extLst>
      <p:ext uri="{BB962C8B-B14F-4D97-AF65-F5344CB8AC3E}">
        <p14:creationId xmlns:p14="http://schemas.microsoft.com/office/powerpoint/2010/main" val="4249843149"/>
      </p:ext>
    </p:extLst>
  </p:cSld>
  <p:clrMap bg1="lt1" tx1="dk1" bg2="lt2" tx2="dk2" accent1="accent1" accent2="accent2" accent3="accent3" accent4="accent4" accent5="accent5" accent6="accent6" hlink="hlink" folHlink="folHlink"/>
  <p:sldLayoutIdLst>
    <p:sldLayoutId id="2147483855" r:id="rId1"/>
    <p:sldLayoutId id="2147483857" r:id="rId2"/>
    <p:sldLayoutId id="2147483841" r:id="rId3"/>
    <p:sldLayoutId id="2147483843" r:id="rId4"/>
    <p:sldLayoutId id="2147483866" r:id="rId5"/>
    <p:sldLayoutId id="2147483868" r:id="rId6"/>
    <p:sldLayoutId id="2147483864" r:id="rId7"/>
    <p:sldLayoutId id="2147483863" r:id="rId8"/>
    <p:sldLayoutId id="2147483859" r:id="rId9"/>
    <p:sldLayoutId id="2147483869" r:id="rId10"/>
    <p:sldLayoutId id="2147483870" r:id="rId11"/>
    <p:sldLayoutId id="2147483860" r:id="rId12"/>
    <p:sldLayoutId id="2147483850" r:id="rId13"/>
    <p:sldLayoutId id="2147483844" r:id="rId14"/>
    <p:sldLayoutId id="2147483851" r:id="rId15"/>
    <p:sldLayoutId id="2147483858" r:id="rId16"/>
    <p:sldLayoutId id="2147483861" r:id="rId17"/>
    <p:sldLayoutId id="2147483862" r:id="rId18"/>
    <p:sldLayoutId id="2147483853" r:id="rId19"/>
    <p:sldLayoutId id="2147483849" r:id="rId20"/>
    <p:sldLayoutId id="2147483856" r:id="rId21"/>
    <p:sldLayoutId id="2147483871" r:id="rId22"/>
    <p:sldLayoutId id="2147483872" r:id="rId23"/>
  </p:sldLayoutIdLst>
  <p:hf sldNum="0"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F2111180-7801-20FE-E0BA-C83F367B6706}"/>
              </a:ext>
            </a:extLst>
          </p:cNvPr>
          <p:cNvSpPr>
            <a:spLocks noGrp="1"/>
          </p:cNvSpPr>
          <p:nvPr>
            <p:ph type="subTitle" idx="1"/>
          </p:nvPr>
        </p:nvSpPr>
        <p:spPr/>
        <p:txBody>
          <a:bodyPr>
            <a:normAutofit fontScale="70000" lnSpcReduction="20000"/>
          </a:bodyPr>
          <a:lstStyle/>
          <a:p>
            <a:r>
              <a:rPr lang="en-US" dirty="0"/>
              <a:t>[District]​</a:t>
            </a:r>
          </a:p>
          <a:p>
            <a:endParaRPr lang="en-US" dirty="0"/>
          </a:p>
          <a:p>
            <a:r>
              <a:rPr lang="en-US" dirty="0"/>
              <a:t>[Date]</a:t>
            </a:r>
          </a:p>
        </p:txBody>
      </p:sp>
      <p:sp>
        <p:nvSpPr>
          <p:cNvPr id="4" name="Title 3">
            <a:extLst>
              <a:ext uri="{FF2B5EF4-FFF2-40B4-BE49-F238E27FC236}">
                <a16:creationId xmlns:a16="http://schemas.microsoft.com/office/drawing/2014/main" id="{9D9FFF65-B4EC-6269-C70A-01C73A6386C9}"/>
              </a:ext>
            </a:extLst>
          </p:cNvPr>
          <p:cNvSpPr>
            <a:spLocks noGrp="1"/>
          </p:cNvSpPr>
          <p:nvPr>
            <p:ph type="ctrTitle"/>
          </p:nvPr>
        </p:nvSpPr>
        <p:spPr/>
        <p:txBody>
          <a:bodyPr/>
          <a:lstStyle/>
          <a:p>
            <a:r>
              <a:rPr lang="en-US" dirty="0"/>
              <a:t>Resource Allocation Review​</a:t>
            </a:r>
            <a:br>
              <a:rPr lang="en-US" dirty="0"/>
            </a:br>
            <a:r>
              <a:rPr lang="en-US" dirty="0"/>
              <a:t>Data Template​</a:t>
            </a:r>
          </a:p>
        </p:txBody>
      </p:sp>
    </p:spTree>
    <p:extLst>
      <p:ext uri="{BB962C8B-B14F-4D97-AF65-F5344CB8AC3E}">
        <p14:creationId xmlns:p14="http://schemas.microsoft.com/office/powerpoint/2010/main" val="2362250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FC7B2-8265-623C-02CD-7E41E3F726C2}"/>
              </a:ext>
            </a:extLst>
          </p:cNvPr>
          <p:cNvSpPr>
            <a:spLocks noGrp="1"/>
          </p:cNvSpPr>
          <p:nvPr>
            <p:ph type="title"/>
          </p:nvPr>
        </p:nvSpPr>
        <p:spPr/>
        <p:txBody>
          <a:bodyPr/>
          <a:lstStyle/>
          <a:p>
            <a:r>
              <a:rPr lang="en-US" dirty="0"/>
              <a:t>Standard of Practice​</a:t>
            </a:r>
          </a:p>
        </p:txBody>
      </p:sp>
      <p:sp>
        <p:nvSpPr>
          <p:cNvPr id="3" name="Rectangle: Rounded Corners 2">
            <a:extLst>
              <a:ext uri="{FF2B5EF4-FFF2-40B4-BE49-F238E27FC236}">
                <a16:creationId xmlns:a16="http://schemas.microsoft.com/office/drawing/2014/main" id="{34346A4E-1A28-4487-A5C7-F50CDF591968}"/>
              </a:ext>
            </a:extLst>
          </p:cNvPr>
          <p:cNvSpPr/>
          <p:nvPr/>
        </p:nvSpPr>
        <p:spPr>
          <a:xfrm>
            <a:off x="357611" y="3140475"/>
            <a:ext cx="6698202" cy="57704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sz="2400" b="1" dirty="0"/>
              <a:t>Equity (Resource Distribution)</a:t>
            </a:r>
          </a:p>
        </p:txBody>
      </p:sp>
      <p:sp>
        <p:nvSpPr>
          <p:cNvPr id="4" name="TextBox 3">
            <a:extLst>
              <a:ext uri="{FF2B5EF4-FFF2-40B4-BE49-F238E27FC236}">
                <a16:creationId xmlns:a16="http://schemas.microsoft.com/office/drawing/2014/main" id="{2860E52C-D370-4EF7-A86D-E19E99743495}"/>
              </a:ext>
            </a:extLst>
          </p:cNvPr>
          <p:cNvSpPr txBox="1"/>
          <p:nvPr/>
        </p:nvSpPr>
        <p:spPr>
          <a:xfrm>
            <a:off x="357611" y="3980096"/>
            <a:ext cx="7794594" cy="1200329"/>
          </a:xfrm>
          <a:prstGeom prst="rect">
            <a:avLst/>
          </a:prstGeom>
          <a:noFill/>
        </p:spPr>
        <p:txBody>
          <a:bodyPr wrap="square" rtlCol="0">
            <a:spAutoFit/>
          </a:bodyPr>
          <a:lstStyle/>
          <a:p>
            <a:pPr marL="285750" indent="-285750">
              <a:buFont typeface="Courier New" panose="02070309020205020404" pitchFamily="49" charset="0"/>
              <a:buChar char="o"/>
            </a:pPr>
            <a:r>
              <a:rPr lang="en-US" sz="1800" b="0" i="0" dirty="0">
                <a:solidFill>
                  <a:srgbClr val="000000"/>
                </a:solidFill>
                <a:effectLst/>
                <a:latin typeface="Calibri" panose="020F0502020204030204" pitchFamily="34" charset="0"/>
              </a:rPr>
              <a:t>Resource distribution patterns within the district clearly demonstrate that the district meaningfully differentiates distributions in response to the needs of each school’s student populations (low-income students, ELs, students with disabilities, or others identified by district needs assessments). </a:t>
            </a:r>
            <a:endParaRPr lang="en-US" sz="1500" dirty="0"/>
          </a:p>
        </p:txBody>
      </p:sp>
      <p:sp>
        <p:nvSpPr>
          <p:cNvPr id="5" name="Rectangle: Rounded Corners 4">
            <a:extLst>
              <a:ext uri="{FF2B5EF4-FFF2-40B4-BE49-F238E27FC236}">
                <a16:creationId xmlns:a16="http://schemas.microsoft.com/office/drawing/2014/main" id="{B86DE6D5-8087-0033-CC5A-DE2426340EED}"/>
              </a:ext>
            </a:extLst>
          </p:cNvPr>
          <p:cNvSpPr/>
          <p:nvPr/>
        </p:nvSpPr>
        <p:spPr>
          <a:xfrm>
            <a:off x="357611" y="1296575"/>
            <a:ext cx="6698202" cy="5770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400" b="1" dirty="0"/>
              <a:t>Equity (Resource Allocation Methodology)</a:t>
            </a:r>
          </a:p>
        </p:txBody>
      </p:sp>
      <p:sp>
        <p:nvSpPr>
          <p:cNvPr id="6" name="TextBox 5">
            <a:extLst>
              <a:ext uri="{FF2B5EF4-FFF2-40B4-BE49-F238E27FC236}">
                <a16:creationId xmlns:a16="http://schemas.microsoft.com/office/drawing/2014/main" id="{F8988B47-8975-F338-EE9D-B021E68458EF}"/>
              </a:ext>
            </a:extLst>
          </p:cNvPr>
          <p:cNvSpPr txBox="1"/>
          <p:nvPr/>
        </p:nvSpPr>
        <p:spPr>
          <a:xfrm>
            <a:off x="357611" y="2042075"/>
            <a:ext cx="7772400" cy="923330"/>
          </a:xfrm>
          <a:prstGeom prst="rect">
            <a:avLst/>
          </a:prstGeom>
          <a:noFill/>
        </p:spPr>
        <p:txBody>
          <a:bodyPr wrap="square">
            <a:spAutoFit/>
          </a:bodyPr>
          <a:lstStyle/>
          <a:p>
            <a:pPr marL="285750" lvl="0" indent="-285750">
              <a:buFont typeface="Courier New" panose="02070309020205020404" pitchFamily="49" charset="0"/>
              <a:buChar char="o"/>
            </a:pPr>
            <a:r>
              <a:rPr lang="en-US" dirty="0"/>
              <a:t>The district has a clear process for meaningfully differentiating resource allocation to address the needs of low-income students, Els, and students with disabilities (or others identified by district needs assessments) in each school.</a:t>
            </a:r>
          </a:p>
        </p:txBody>
      </p:sp>
    </p:spTree>
    <p:extLst>
      <p:ext uri="{BB962C8B-B14F-4D97-AF65-F5344CB8AC3E}">
        <p14:creationId xmlns:p14="http://schemas.microsoft.com/office/powerpoint/2010/main" val="4056607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4B5A4A-C5C4-CE3B-8AC6-311D9FDD9746}"/>
              </a:ext>
            </a:extLst>
          </p:cNvPr>
          <p:cNvSpPr>
            <a:spLocks noGrp="1"/>
          </p:cNvSpPr>
          <p:nvPr>
            <p:ph type="title"/>
          </p:nvPr>
        </p:nvSpPr>
        <p:spPr/>
        <p:txBody>
          <a:bodyPr/>
          <a:lstStyle/>
          <a:p>
            <a:r>
              <a:rPr lang="en-US" dirty="0"/>
              <a:t>Evidence of Current Practice</a:t>
            </a:r>
          </a:p>
        </p:txBody>
      </p:sp>
      <p:sp>
        <p:nvSpPr>
          <p:cNvPr id="5" name="Content Placeholder 4">
            <a:extLst>
              <a:ext uri="{FF2B5EF4-FFF2-40B4-BE49-F238E27FC236}">
                <a16:creationId xmlns:a16="http://schemas.microsoft.com/office/drawing/2014/main" id="{D7C8FC94-7D00-0A3B-3223-A8CC53300BB3}"/>
              </a:ext>
            </a:extLst>
          </p:cNvPr>
          <p:cNvSpPr>
            <a:spLocks noGrp="1"/>
          </p:cNvSpPr>
          <p:nvPr>
            <p:ph idx="1"/>
          </p:nvPr>
        </p:nvSpPr>
        <p:spPr/>
        <p:txBody>
          <a:bodyPr/>
          <a:lstStyle/>
          <a:p>
            <a:pPr marL="0" indent="0">
              <a:buNone/>
            </a:pPr>
            <a:r>
              <a:rPr lang="en-US" dirty="0"/>
              <a:t>[Insert district-provided documentation of resource allocation methodology, resource distribution patterns, including school-level spending and teacher experience, disaggregated by student demographic information]</a:t>
            </a:r>
          </a:p>
        </p:txBody>
      </p:sp>
    </p:spTree>
    <p:extLst>
      <p:ext uri="{BB962C8B-B14F-4D97-AF65-F5344CB8AC3E}">
        <p14:creationId xmlns:p14="http://schemas.microsoft.com/office/powerpoint/2010/main" val="128830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EE5BC-DD4C-8586-4137-91FB8CE14120}"/>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3C19F46-4598-030D-6C56-C25F55E02FD7}"/>
              </a:ext>
            </a:extLst>
          </p:cNvPr>
          <p:cNvSpPr>
            <a:spLocks noGrp="1"/>
          </p:cNvSpPr>
          <p:nvPr>
            <p:ph idx="1"/>
          </p:nvPr>
        </p:nvSpPr>
        <p:spPr/>
        <p:txBody>
          <a:bodyPr vert="horz" lIns="91440" tIns="45720" rIns="91440" bIns="45720" rtlCol="0" anchor="t">
            <a:normAutofit fontScale="40000" lnSpcReduction="20000"/>
          </a:bodyPr>
          <a:lstStyle/>
          <a:p>
            <a:pPr marL="0" indent="0">
              <a:buNone/>
            </a:pPr>
            <a:r>
              <a:rPr lang="en-US" b="1" dirty="0"/>
              <a:t>Resource Allocation</a:t>
            </a:r>
            <a:endParaRPr lang="en-US" dirty="0"/>
          </a:p>
          <a:p>
            <a:r>
              <a:rPr lang="en-US" dirty="0"/>
              <a:t>What is the general approach for allocating resources to schools?​ Is it explicitly documented, or does it just follow an existing and internally understood process?</a:t>
            </a:r>
            <a:endParaRPr lang="en-US" dirty="0">
              <a:cs typeface="Calibri"/>
            </a:endParaRPr>
          </a:p>
          <a:p>
            <a:endParaRPr lang="en-US" dirty="0">
              <a:cs typeface="Calibri"/>
            </a:endParaRPr>
          </a:p>
          <a:p>
            <a:r>
              <a:rPr lang="en-US" dirty="0">
                <a:cs typeface="Calibri"/>
              </a:rPr>
              <a:t>How are the needs of specific student populations addressed in your allocation approach?</a:t>
            </a:r>
          </a:p>
          <a:p>
            <a:endParaRPr lang="en-US" dirty="0"/>
          </a:p>
          <a:p>
            <a:r>
              <a:rPr lang="en-US" dirty="0"/>
              <a:t>What is the district’s approach to allocating Title I funding? Is there any overlap between Title and improvement status? </a:t>
            </a:r>
            <a:endParaRPr lang="en-US" dirty="0">
              <a:cs typeface="Calibri"/>
            </a:endParaRPr>
          </a:p>
          <a:p>
            <a:pPr marL="0" indent="0">
              <a:buNone/>
            </a:pPr>
            <a:endParaRPr lang="en-US" dirty="0"/>
          </a:p>
          <a:p>
            <a:r>
              <a:rPr lang="en-US" dirty="0"/>
              <a:t>What funds, if any, are discretionary at the school level? ​</a:t>
            </a:r>
            <a:endParaRPr lang="en-US" dirty="0">
              <a:cs typeface="Calibri"/>
            </a:endParaRPr>
          </a:p>
          <a:p>
            <a:pPr marL="0" indent="0">
              <a:buNone/>
            </a:pPr>
            <a:endParaRPr lang="en-US" dirty="0"/>
          </a:p>
          <a:p>
            <a:pPr marL="0" indent="0">
              <a:buNone/>
            </a:pPr>
            <a:r>
              <a:rPr lang="en-US" b="1" dirty="0"/>
              <a:t>Resource Distribution:</a:t>
            </a:r>
            <a:endParaRPr lang="en-US" dirty="0"/>
          </a:p>
          <a:p>
            <a:r>
              <a:rPr lang="en-US" dirty="0">
                <a:cs typeface="Calibri"/>
              </a:rPr>
              <a:t>Are there any surprises in the spending or resource distribution patterns?</a:t>
            </a:r>
            <a:endParaRPr lang="en-US" dirty="0"/>
          </a:p>
          <a:p>
            <a:endParaRPr lang="en-US" dirty="0"/>
          </a:p>
          <a:p>
            <a:r>
              <a:rPr lang="en-US" dirty="0"/>
              <a:t>What drives year-over-year differences in spending across schools? ​</a:t>
            </a:r>
          </a:p>
          <a:p>
            <a:pPr marL="0" indent="0">
              <a:buNone/>
            </a:pPr>
            <a:endParaRPr lang="en-US" dirty="0"/>
          </a:p>
          <a:p>
            <a:r>
              <a:rPr lang="en-US" dirty="0"/>
              <a:t>Do you have any concerns about the accuracy of the spending data?</a:t>
            </a:r>
            <a:endParaRPr lang="en-US" dirty="0">
              <a:cs typeface="Calibri"/>
            </a:endParaRPr>
          </a:p>
          <a:p>
            <a:endParaRPr lang="en-US" dirty="0"/>
          </a:p>
          <a:p>
            <a:r>
              <a:rPr lang="en-US" dirty="0"/>
              <a:t>Do the patterns reveal any school-level resource inequities?</a:t>
            </a:r>
            <a:endParaRPr lang="en-US" dirty="0">
              <a:cs typeface="Calibri"/>
            </a:endParaRPr>
          </a:p>
          <a:p>
            <a:pPr marL="0" indent="0">
              <a:buNone/>
            </a:pPr>
            <a:endParaRPr lang="en-US" dirty="0"/>
          </a:p>
        </p:txBody>
      </p:sp>
    </p:spTree>
    <p:extLst>
      <p:ext uri="{BB962C8B-B14F-4D97-AF65-F5344CB8AC3E}">
        <p14:creationId xmlns:p14="http://schemas.microsoft.com/office/powerpoint/2010/main" val="2915572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7F716DC-4BEA-7436-839E-DA8CB37EBF97}"/>
              </a:ext>
            </a:extLst>
          </p:cNvPr>
          <p:cNvSpPr/>
          <p:nvPr/>
        </p:nvSpPr>
        <p:spPr>
          <a:xfrm>
            <a:off x="286603" y="1586553"/>
            <a:ext cx="8570794" cy="2852382"/>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15B0D7B-D0FD-1641-2CB1-2028C95D6707}"/>
              </a:ext>
            </a:extLst>
          </p:cNvPr>
          <p:cNvSpPr>
            <a:spLocks noGrp="1"/>
          </p:cNvSpPr>
          <p:nvPr>
            <p:ph type="title"/>
          </p:nvPr>
        </p:nvSpPr>
        <p:spPr/>
        <p:txBody>
          <a:bodyPr/>
          <a:lstStyle/>
          <a:p>
            <a:r>
              <a:rPr lang="en-US" dirty="0"/>
              <a:t>Rubric Evaluation​</a:t>
            </a:r>
          </a:p>
        </p:txBody>
      </p:sp>
      <p:sp>
        <p:nvSpPr>
          <p:cNvPr id="3" name="Content Placeholder 2">
            <a:extLst>
              <a:ext uri="{FF2B5EF4-FFF2-40B4-BE49-F238E27FC236}">
                <a16:creationId xmlns:a16="http://schemas.microsoft.com/office/drawing/2014/main" id="{AABCBC00-2FBA-BCF0-7FBB-BC7DACCED875}"/>
              </a:ext>
            </a:extLst>
          </p:cNvPr>
          <p:cNvSpPr>
            <a:spLocks noGrp="1"/>
          </p:cNvSpPr>
          <p:nvPr>
            <p:ph idx="1"/>
          </p:nvPr>
        </p:nvSpPr>
        <p:spPr/>
        <p:txBody>
          <a:bodyPr vert="horz" lIns="91440" tIns="45720" rIns="91440" bIns="45720" rtlCol="0" anchor="t">
            <a:normAutofit/>
          </a:bodyPr>
          <a:lstStyle/>
          <a:p>
            <a:pPr marL="0" indent="0">
              <a:buNone/>
            </a:pPr>
            <a:endParaRPr lang="en-US" dirty="0">
              <a:cs typeface="Calibri"/>
            </a:endParaRPr>
          </a:p>
          <a:p>
            <a:pPr marL="0" indent="0">
              <a:buNone/>
            </a:pPr>
            <a:r>
              <a:rPr lang="en-US" dirty="0">
                <a:solidFill>
                  <a:schemeClr val="bg1"/>
                </a:solidFill>
                <a:cs typeface="Calibri"/>
              </a:rPr>
              <a:t>Please take a moment to evaluate your district’s current level of implementation for:</a:t>
            </a:r>
          </a:p>
          <a:p>
            <a:pPr lvl="1">
              <a:buFont typeface="Courier New" panose="02070309020205020404" pitchFamily="49" charset="0"/>
              <a:buChar char="o"/>
            </a:pPr>
            <a:r>
              <a:rPr lang="en-US" dirty="0">
                <a:solidFill>
                  <a:schemeClr val="bg1"/>
                </a:solidFill>
                <a:cs typeface="Calibri"/>
              </a:rPr>
              <a:t>Equity (Resource Allocation Methodology)</a:t>
            </a:r>
          </a:p>
          <a:p>
            <a:pPr lvl="1">
              <a:buFont typeface="Courier New" panose="02070309020205020404" pitchFamily="49" charset="0"/>
              <a:buChar char="o"/>
            </a:pPr>
            <a:r>
              <a:rPr lang="en-US" dirty="0">
                <a:solidFill>
                  <a:schemeClr val="bg1"/>
                </a:solidFill>
                <a:cs typeface="Calibri"/>
              </a:rPr>
              <a:t>Equity (Resource Distribution)</a:t>
            </a:r>
          </a:p>
        </p:txBody>
      </p:sp>
    </p:spTree>
    <p:extLst>
      <p:ext uri="{BB962C8B-B14F-4D97-AF65-F5344CB8AC3E}">
        <p14:creationId xmlns:p14="http://schemas.microsoft.com/office/powerpoint/2010/main" val="1406217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A7B6C8F-CAAA-01F7-E6FF-7E742F1CF9B1}"/>
              </a:ext>
            </a:extLst>
          </p:cNvPr>
          <p:cNvSpPr>
            <a:spLocks noGrp="1"/>
          </p:cNvSpPr>
          <p:nvPr>
            <p:ph type="title"/>
          </p:nvPr>
        </p:nvSpPr>
        <p:spPr/>
        <p:txBody>
          <a:bodyPr>
            <a:normAutofit fontScale="90000"/>
          </a:bodyPr>
          <a:lstStyle/>
          <a:p>
            <a:r>
              <a:rPr lang="en-US" dirty="0"/>
              <a:t>Transparent Resource Allocation Processes​</a:t>
            </a:r>
          </a:p>
        </p:txBody>
      </p:sp>
      <p:sp>
        <p:nvSpPr>
          <p:cNvPr id="4" name="Subtitle 3">
            <a:extLst>
              <a:ext uri="{FF2B5EF4-FFF2-40B4-BE49-F238E27FC236}">
                <a16:creationId xmlns:a16="http://schemas.microsoft.com/office/drawing/2014/main" id="{EF7CDDC1-6A3A-EAFF-7197-0BF837273B8C}"/>
              </a:ext>
            </a:extLst>
          </p:cNvPr>
          <p:cNvSpPr>
            <a:spLocks noGrp="1"/>
          </p:cNvSpPr>
          <p:nvPr>
            <p:ph type="subTitle" idx="1"/>
          </p:nvPr>
        </p:nvSpPr>
        <p:spPr>
          <a:xfrm>
            <a:off x="457200" y="1950331"/>
            <a:ext cx="6188044" cy="1116530"/>
          </a:xfrm>
        </p:spPr>
        <p:txBody>
          <a:bodyPr>
            <a:normAutofit fontScale="92500"/>
          </a:bodyPr>
          <a:lstStyle/>
          <a:p>
            <a:r>
              <a:rPr lang="en-US" i="1" dirty="0"/>
              <a:t>Are resource allocation processes clear, documented, and accessible to all stakeholders? </a:t>
            </a:r>
          </a:p>
        </p:txBody>
      </p:sp>
    </p:spTree>
    <p:extLst>
      <p:ext uri="{BB962C8B-B14F-4D97-AF65-F5344CB8AC3E}">
        <p14:creationId xmlns:p14="http://schemas.microsoft.com/office/powerpoint/2010/main" val="989803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3C91-1C99-4C77-A905-1DE5F64744E4}"/>
              </a:ext>
            </a:extLst>
          </p:cNvPr>
          <p:cNvSpPr>
            <a:spLocks noGrp="1"/>
          </p:cNvSpPr>
          <p:nvPr>
            <p:ph type="title"/>
          </p:nvPr>
        </p:nvSpPr>
        <p:spPr/>
        <p:txBody>
          <a:bodyPr/>
          <a:lstStyle/>
          <a:p>
            <a:r>
              <a:rPr lang="en-US" dirty="0"/>
              <a:t>Standard of Practice</a:t>
            </a:r>
          </a:p>
        </p:txBody>
      </p:sp>
      <p:sp>
        <p:nvSpPr>
          <p:cNvPr id="9" name="Rectangle: Rounded Corners 8">
            <a:extLst>
              <a:ext uri="{FF2B5EF4-FFF2-40B4-BE49-F238E27FC236}">
                <a16:creationId xmlns:a16="http://schemas.microsoft.com/office/drawing/2014/main" id="{F6D3591D-563A-42BA-BAE8-BA0A874E399F}"/>
              </a:ext>
            </a:extLst>
          </p:cNvPr>
          <p:cNvSpPr/>
          <p:nvPr/>
        </p:nvSpPr>
        <p:spPr>
          <a:xfrm>
            <a:off x="457200" y="1435701"/>
            <a:ext cx="8229600" cy="61038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2400" b="1" dirty="0"/>
              <a:t>Transparency</a:t>
            </a:r>
          </a:p>
        </p:txBody>
      </p:sp>
      <p:sp>
        <p:nvSpPr>
          <p:cNvPr id="13" name="TextBox 12">
            <a:extLst>
              <a:ext uri="{FF2B5EF4-FFF2-40B4-BE49-F238E27FC236}">
                <a16:creationId xmlns:a16="http://schemas.microsoft.com/office/drawing/2014/main" id="{4C40E654-5D11-4A5F-A696-E9000024BEC0}"/>
              </a:ext>
            </a:extLst>
          </p:cNvPr>
          <p:cNvSpPr txBox="1"/>
          <p:nvPr/>
        </p:nvSpPr>
        <p:spPr>
          <a:xfrm>
            <a:off x="457200" y="2345210"/>
            <a:ext cx="8437419" cy="2031325"/>
          </a:xfrm>
          <a:prstGeom prst="rect">
            <a:avLst/>
          </a:prstGeom>
          <a:noFill/>
        </p:spPr>
        <p:txBody>
          <a:bodyPr wrap="square">
            <a:spAutoFit/>
          </a:bodyPr>
          <a:lstStyle/>
          <a:p>
            <a:pPr marL="285750" lvl="0" indent="-285750">
              <a:buFont typeface="Courier New" panose="02070309020205020404" pitchFamily="49" charset="0"/>
              <a:buChar char="o"/>
            </a:pPr>
            <a:r>
              <a:rPr lang="en-US" sz="1400" dirty="0"/>
              <a:t>The district has clear documentation describing how resources are allocated to schools and the factors that influence resource levels. Documentation is posted publicly or is easily accessed by district staff, school staff, community members, and families.</a:t>
            </a:r>
          </a:p>
          <a:p>
            <a:pPr lvl="0"/>
            <a:endParaRPr lang="en-US" sz="1400" dirty="0"/>
          </a:p>
          <a:p>
            <a:pPr marL="285750" lvl="0" indent="-285750">
              <a:buFont typeface="Courier New" panose="02070309020205020404" pitchFamily="49" charset="0"/>
              <a:buChar char="o"/>
            </a:pPr>
            <a:r>
              <a:rPr lang="en-US" sz="1400" dirty="0"/>
              <a:t>The documented process for allocating resources to schools is used consistently. </a:t>
            </a:r>
          </a:p>
          <a:p>
            <a:pPr lvl="0"/>
            <a:endParaRPr lang="en-US" sz="1400" dirty="0"/>
          </a:p>
          <a:p>
            <a:pPr marL="285750" lvl="0" indent="-285750">
              <a:buFont typeface="Courier New" panose="02070309020205020404" pitchFamily="49" charset="0"/>
              <a:buChar char="o"/>
            </a:pPr>
            <a:r>
              <a:rPr lang="en-US" sz="1400" dirty="0"/>
              <a:t>District and school-level administrators can clearly describe the process for how resources are allocated to schools and the reasons that some schools receive greater or fewer resources than others (as appropriate, based on their role). </a:t>
            </a:r>
          </a:p>
        </p:txBody>
      </p:sp>
    </p:spTree>
    <p:extLst>
      <p:ext uri="{BB962C8B-B14F-4D97-AF65-F5344CB8AC3E}">
        <p14:creationId xmlns:p14="http://schemas.microsoft.com/office/powerpoint/2010/main" val="87803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718A07-48B0-4F19-0F39-8C6839C16FA6}"/>
              </a:ext>
            </a:extLst>
          </p:cNvPr>
          <p:cNvSpPr>
            <a:spLocks noGrp="1"/>
          </p:cNvSpPr>
          <p:nvPr>
            <p:ph type="title"/>
          </p:nvPr>
        </p:nvSpPr>
        <p:spPr/>
        <p:txBody>
          <a:bodyPr/>
          <a:lstStyle/>
          <a:p>
            <a:r>
              <a:rPr lang="en-US" dirty="0"/>
              <a:t>Evidence of Current Practice</a:t>
            </a:r>
          </a:p>
        </p:txBody>
      </p:sp>
      <p:sp>
        <p:nvSpPr>
          <p:cNvPr id="5" name="Content Placeholder 4">
            <a:extLst>
              <a:ext uri="{FF2B5EF4-FFF2-40B4-BE49-F238E27FC236}">
                <a16:creationId xmlns:a16="http://schemas.microsoft.com/office/drawing/2014/main" id="{5D79D341-4DF6-7FFA-4A66-473C8312AB2B}"/>
              </a:ext>
            </a:extLst>
          </p:cNvPr>
          <p:cNvSpPr>
            <a:spLocks noGrp="1"/>
          </p:cNvSpPr>
          <p:nvPr>
            <p:ph idx="1"/>
          </p:nvPr>
        </p:nvSpPr>
        <p:spPr/>
        <p:txBody>
          <a:bodyPr vert="horz" lIns="91440" tIns="45720" rIns="91440" bIns="45720" rtlCol="0" anchor="t">
            <a:normAutofit/>
          </a:bodyPr>
          <a:lstStyle/>
          <a:p>
            <a:r>
              <a:rPr lang="en-US" dirty="0"/>
              <a:t>[Insert district-provided documentation of its formulas or procedures for allocating resources to schools]​</a:t>
            </a:r>
          </a:p>
          <a:p>
            <a:endParaRPr lang="en-US" dirty="0"/>
          </a:p>
          <a:p>
            <a:r>
              <a:rPr lang="en-US" dirty="0"/>
              <a:t>[Insert survey results re: school leader understanding of resource allocation practices and school/district leader perception of equity in resource allocation]</a:t>
            </a:r>
          </a:p>
        </p:txBody>
      </p:sp>
    </p:spTree>
    <p:extLst>
      <p:ext uri="{BB962C8B-B14F-4D97-AF65-F5344CB8AC3E}">
        <p14:creationId xmlns:p14="http://schemas.microsoft.com/office/powerpoint/2010/main" val="2935313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15A66-67BC-E4CD-6109-940679C6687F}"/>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3E2F877-5929-8F69-15FB-D086366FB5A0}"/>
              </a:ext>
            </a:extLst>
          </p:cNvPr>
          <p:cNvSpPr>
            <a:spLocks noGrp="1"/>
          </p:cNvSpPr>
          <p:nvPr>
            <p:ph idx="1"/>
          </p:nvPr>
        </p:nvSpPr>
        <p:spPr/>
        <p:txBody>
          <a:bodyPr vert="horz" lIns="91440" tIns="45720" rIns="91440" bIns="45720" rtlCol="0" anchor="t">
            <a:normAutofit/>
          </a:bodyPr>
          <a:lstStyle/>
          <a:p>
            <a:pPr marL="0" indent="0">
              <a:buNone/>
            </a:pPr>
            <a:r>
              <a:rPr lang="en-US" b="1" dirty="0"/>
              <a:t>Transparent</a:t>
            </a:r>
            <a:r>
              <a:rPr lang="en-US" dirty="0"/>
              <a:t>: ​</a:t>
            </a:r>
          </a:p>
          <a:p>
            <a:r>
              <a:rPr lang="en-US" dirty="0"/>
              <a:t>Is the process for allocating funds documented and accessible to all stakeholders? ​</a:t>
            </a:r>
          </a:p>
          <a:p>
            <a:pPr marL="0" indent="0">
              <a:buNone/>
            </a:pPr>
            <a:endParaRPr lang="en-US" dirty="0"/>
          </a:p>
          <a:p>
            <a:r>
              <a:rPr lang="en-US" dirty="0"/>
              <a:t>How accurately could each stakeholder group describe the process (district staff, principals, teachers, support staff, community members)?</a:t>
            </a:r>
          </a:p>
        </p:txBody>
      </p:sp>
    </p:spTree>
    <p:extLst>
      <p:ext uri="{BB962C8B-B14F-4D97-AF65-F5344CB8AC3E}">
        <p14:creationId xmlns:p14="http://schemas.microsoft.com/office/powerpoint/2010/main" val="3841189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B0D7B-D0FD-1641-2CB1-2028C95D6707}"/>
              </a:ext>
            </a:extLst>
          </p:cNvPr>
          <p:cNvSpPr>
            <a:spLocks noGrp="1"/>
          </p:cNvSpPr>
          <p:nvPr>
            <p:ph type="title"/>
          </p:nvPr>
        </p:nvSpPr>
        <p:spPr/>
        <p:txBody>
          <a:bodyPr/>
          <a:lstStyle/>
          <a:p>
            <a:r>
              <a:rPr lang="en-US" dirty="0"/>
              <a:t>Rubric Evaluation​</a:t>
            </a:r>
          </a:p>
        </p:txBody>
      </p:sp>
      <p:sp>
        <p:nvSpPr>
          <p:cNvPr id="4" name="Rectangle: Rounded Corners 3">
            <a:extLst>
              <a:ext uri="{FF2B5EF4-FFF2-40B4-BE49-F238E27FC236}">
                <a16:creationId xmlns:a16="http://schemas.microsoft.com/office/drawing/2014/main" id="{9344494E-6645-00C9-A4F8-617AC7FE9A87}"/>
              </a:ext>
            </a:extLst>
          </p:cNvPr>
          <p:cNvSpPr/>
          <p:nvPr/>
        </p:nvSpPr>
        <p:spPr>
          <a:xfrm>
            <a:off x="286603" y="1692322"/>
            <a:ext cx="8570794" cy="2852382"/>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ABCBC00-2FBA-BCF0-7FBB-BC7DACCED875}"/>
              </a:ext>
            </a:extLst>
          </p:cNvPr>
          <p:cNvSpPr>
            <a:spLocks noGrp="1"/>
          </p:cNvSpPr>
          <p:nvPr>
            <p:ph idx="1"/>
          </p:nvPr>
        </p:nvSpPr>
        <p:spPr/>
        <p:txBody>
          <a:bodyPr vert="horz" lIns="91440" tIns="45720" rIns="91440" bIns="45720" rtlCol="0" anchor="t">
            <a:normAutofit/>
          </a:bodyPr>
          <a:lstStyle/>
          <a:p>
            <a:pPr marL="0" indent="0">
              <a:buNone/>
            </a:pPr>
            <a:endParaRPr lang="en-US" dirty="0">
              <a:cs typeface="Calibri"/>
            </a:endParaRPr>
          </a:p>
          <a:p>
            <a:pPr marL="0" indent="0">
              <a:buNone/>
            </a:pPr>
            <a:r>
              <a:rPr lang="en-US" dirty="0">
                <a:solidFill>
                  <a:schemeClr val="bg1"/>
                </a:solidFill>
                <a:cs typeface="Calibri"/>
              </a:rPr>
              <a:t>Please take a moment to evaluate your district’s current level of implementation for:</a:t>
            </a:r>
          </a:p>
          <a:p>
            <a:pPr lvl="1">
              <a:buFont typeface="Courier New" panose="02070309020205020404" pitchFamily="49" charset="0"/>
              <a:buChar char="o"/>
            </a:pPr>
            <a:r>
              <a:rPr lang="en-US" dirty="0">
                <a:solidFill>
                  <a:schemeClr val="bg1"/>
                </a:solidFill>
                <a:cs typeface="Calibri"/>
              </a:rPr>
              <a:t>Transparency</a:t>
            </a:r>
          </a:p>
        </p:txBody>
      </p:sp>
    </p:spTree>
    <p:extLst>
      <p:ext uri="{BB962C8B-B14F-4D97-AF65-F5344CB8AC3E}">
        <p14:creationId xmlns:p14="http://schemas.microsoft.com/office/powerpoint/2010/main" val="117153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181A6-E25A-A163-97BD-FD0DA55BC18F}"/>
              </a:ext>
            </a:extLst>
          </p:cNvPr>
          <p:cNvSpPr>
            <a:spLocks noGrp="1"/>
          </p:cNvSpPr>
          <p:nvPr>
            <p:ph type="title"/>
          </p:nvPr>
        </p:nvSpPr>
        <p:spPr/>
        <p:txBody>
          <a:bodyPr>
            <a:normAutofit fontScale="90000"/>
          </a:bodyPr>
          <a:lstStyle/>
          <a:p>
            <a:r>
              <a:rPr lang="en-US" dirty="0"/>
              <a:t>A System that Engages Stakeholders          in Planning for Resources​</a:t>
            </a:r>
          </a:p>
        </p:txBody>
      </p:sp>
      <p:sp>
        <p:nvSpPr>
          <p:cNvPr id="2" name="Subtitle 1">
            <a:extLst>
              <a:ext uri="{FF2B5EF4-FFF2-40B4-BE49-F238E27FC236}">
                <a16:creationId xmlns:a16="http://schemas.microsoft.com/office/drawing/2014/main" id="{78FAE8FA-E039-295B-310C-DD20E9342D9D}"/>
              </a:ext>
            </a:extLst>
          </p:cNvPr>
          <p:cNvSpPr>
            <a:spLocks noGrp="1"/>
          </p:cNvSpPr>
          <p:nvPr>
            <p:ph type="subTitle" idx="1"/>
          </p:nvPr>
        </p:nvSpPr>
        <p:spPr>
          <a:xfrm>
            <a:off x="384772" y="2312470"/>
            <a:ext cx="5606014" cy="1116530"/>
          </a:xfrm>
        </p:spPr>
        <p:txBody>
          <a:bodyPr>
            <a:normAutofit/>
          </a:bodyPr>
          <a:lstStyle/>
          <a:p>
            <a:r>
              <a:rPr lang="en-US" sz="2400" i="1" dirty="0"/>
              <a:t>How does the district engage stakeholders in planning for the use of resources?</a:t>
            </a:r>
          </a:p>
        </p:txBody>
      </p:sp>
    </p:spTree>
    <p:extLst>
      <p:ext uri="{BB962C8B-B14F-4D97-AF65-F5344CB8AC3E}">
        <p14:creationId xmlns:p14="http://schemas.microsoft.com/office/powerpoint/2010/main" val="1422839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F9BA75-8C33-6F6A-DAAC-CE6AAA69B336}"/>
              </a:ext>
            </a:extLst>
          </p:cNvPr>
          <p:cNvSpPr>
            <a:spLocks noGrp="1"/>
          </p:cNvSpPr>
          <p:nvPr>
            <p:ph type="title"/>
          </p:nvPr>
        </p:nvSpPr>
        <p:spPr/>
        <p:txBody>
          <a:bodyPr/>
          <a:lstStyle/>
          <a:p>
            <a:r>
              <a:rPr lang="en-US" dirty="0"/>
              <a:t>Introductions</a:t>
            </a:r>
          </a:p>
        </p:txBody>
      </p:sp>
      <p:sp>
        <p:nvSpPr>
          <p:cNvPr id="5" name="Content Placeholder 4">
            <a:extLst>
              <a:ext uri="{FF2B5EF4-FFF2-40B4-BE49-F238E27FC236}">
                <a16:creationId xmlns:a16="http://schemas.microsoft.com/office/drawing/2014/main" id="{239DB03F-B68A-9030-8516-0E308F83808F}"/>
              </a:ext>
            </a:extLst>
          </p:cNvPr>
          <p:cNvSpPr>
            <a:spLocks noGrp="1"/>
          </p:cNvSpPr>
          <p:nvPr>
            <p:ph idx="1"/>
          </p:nvPr>
        </p:nvSpPr>
        <p:spPr/>
        <p:txBody>
          <a:bodyPr vert="horz" lIns="91440" tIns="45720" rIns="91440" bIns="45720" rtlCol="0" anchor="t">
            <a:normAutofit/>
          </a:bodyPr>
          <a:lstStyle/>
          <a:p>
            <a:pPr marL="0" indent="0">
              <a:buNone/>
            </a:pPr>
            <a:r>
              <a:rPr lang="en-US" dirty="0"/>
              <a:t>[If needed, facilitate introductions]</a:t>
            </a:r>
          </a:p>
        </p:txBody>
      </p:sp>
    </p:spTree>
    <p:extLst>
      <p:ext uri="{BB962C8B-B14F-4D97-AF65-F5344CB8AC3E}">
        <p14:creationId xmlns:p14="http://schemas.microsoft.com/office/powerpoint/2010/main" val="3282476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FC7B2-8265-623C-02CD-7E41E3F726C2}"/>
              </a:ext>
            </a:extLst>
          </p:cNvPr>
          <p:cNvSpPr>
            <a:spLocks noGrp="1"/>
          </p:cNvSpPr>
          <p:nvPr>
            <p:ph type="title"/>
          </p:nvPr>
        </p:nvSpPr>
        <p:spPr/>
        <p:txBody>
          <a:bodyPr/>
          <a:lstStyle/>
          <a:p>
            <a:r>
              <a:rPr lang="en-US" dirty="0"/>
              <a:t>Standard of Practice​</a:t>
            </a:r>
          </a:p>
        </p:txBody>
      </p:sp>
      <p:sp>
        <p:nvSpPr>
          <p:cNvPr id="3" name="Rectangle: Rounded Corners 2">
            <a:extLst>
              <a:ext uri="{FF2B5EF4-FFF2-40B4-BE49-F238E27FC236}">
                <a16:creationId xmlns:a16="http://schemas.microsoft.com/office/drawing/2014/main" id="{34346A4E-1A28-4487-A5C7-F50CDF591968}"/>
              </a:ext>
            </a:extLst>
          </p:cNvPr>
          <p:cNvSpPr/>
          <p:nvPr/>
        </p:nvSpPr>
        <p:spPr>
          <a:xfrm>
            <a:off x="457200" y="1559477"/>
            <a:ext cx="6698202" cy="5770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400" b="1" dirty="0"/>
              <a:t>Stakeholder Engagement</a:t>
            </a:r>
          </a:p>
        </p:txBody>
      </p:sp>
      <p:sp>
        <p:nvSpPr>
          <p:cNvPr id="4" name="TextBox 3">
            <a:extLst>
              <a:ext uri="{FF2B5EF4-FFF2-40B4-BE49-F238E27FC236}">
                <a16:creationId xmlns:a16="http://schemas.microsoft.com/office/drawing/2014/main" id="{2860E52C-D370-4EF7-A86D-E19E99743495}"/>
              </a:ext>
            </a:extLst>
          </p:cNvPr>
          <p:cNvSpPr txBox="1"/>
          <p:nvPr/>
        </p:nvSpPr>
        <p:spPr>
          <a:xfrm>
            <a:off x="457200" y="2459114"/>
            <a:ext cx="7794594" cy="2554545"/>
          </a:xfrm>
          <a:prstGeom prst="rect">
            <a:avLst/>
          </a:prstGeom>
          <a:noFill/>
        </p:spPr>
        <p:txBody>
          <a:bodyPr wrap="square" rtlCol="0">
            <a:spAutoFit/>
          </a:bodyPr>
          <a:lstStyle/>
          <a:p>
            <a:pPr marL="285750" indent="-285750" algn="l" rtl="0" fontAlgn="base">
              <a:buFont typeface="Courier New" panose="02070309020205020404" pitchFamily="49" charset="0"/>
              <a:buChar char="o"/>
            </a:pPr>
            <a:r>
              <a:rPr lang="en-US" sz="2000" b="0" i="0" dirty="0">
                <a:solidFill>
                  <a:srgbClr val="000000"/>
                </a:solidFill>
                <a:effectLst/>
                <a:latin typeface="Calibri" panose="020F0502020204030204" pitchFamily="34" charset="0"/>
              </a:rPr>
              <a:t>The district has a process in place to gather feedback on the budgeting and resource allocation process and collects feedback from diverse stakeholders, including school staff, families of students, and community members. </a:t>
            </a:r>
            <a:endParaRPr lang="en-US" sz="2000" b="0" i="0" dirty="0">
              <a:solidFill>
                <a:srgbClr val="000000"/>
              </a:solidFill>
              <a:effectLst/>
              <a:latin typeface="Segoe UI" panose="020B0502040204020203" pitchFamily="34" charset="0"/>
            </a:endParaRPr>
          </a:p>
          <a:p>
            <a:pPr algn="l" rtl="0" fontAlgn="base"/>
            <a:r>
              <a:rPr lang="en-US" sz="2000" b="0" i="0" dirty="0">
                <a:solidFill>
                  <a:srgbClr val="000000"/>
                </a:solidFill>
                <a:effectLst/>
                <a:latin typeface="Calibri" panose="020F0502020204030204" pitchFamily="34" charset="0"/>
              </a:rPr>
              <a:t> </a:t>
            </a:r>
          </a:p>
          <a:p>
            <a:pPr algn="l" rtl="0" fontAlgn="base"/>
            <a:endParaRPr lang="en-US" sz="2000" b="0" i="0" dirty="0">
              <a:solidFill>
                <a:srgbClr val="000000"/>
              </a:solidFill>
              <a:effectLst/>
              <a:latin typeface="Segoe UI" panose="020B0502040204020203" pitchFamily="34" charset="0"/>
            </a:endParaRPr>
          </a:p>
          <a:p>
            <a:pPr marL="285750" indent="-285750" algn="l" rtl="0" fontAlgn="base">
              <a:buFont typeface="Courier New" panose="02070309020205020404" pitchFamily="49" charset="0"/>
              <a:buChar char="o"/>
            </a:pPr>
            <a:r>
              <a:rPr lang="en-US" sz="2000" b="0" i="0" dirty="0">
                <a:solidFill>
                  <a:srgbClr val="000000"/>
                </a:solidFill>
                <a:effectLst/>
                <a:latin typeface="Calibri" panose="020F0502020204030204" pitchFamily="34" charset="0"/>
              </a:rPr>
              <a:t>Most principals reported that multiple stakeholders were engaged in the budgeting and resource allocation process.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026734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28FA81-3EBE-07BD-9558-E1395E799084}"/>
              </a:ext>
            </a:extLst>
          </p:cNvPr>
          <p:cNvSpPr>
            <a:spLocks noGrp="1"/>
          </p:cNvSpPr>
          <p:nvPr>
            <p:ph type="title"/>
          </p:nvPr>
        </p:nvSpPr>
        <p:spPr/>
        <p:txBody>
          <a:bodyPr/>
          <a:lstStyle/>
          <a:p>
            <a:r>
              <a:rPr lang="en-US" dirty="0"/>
              <a:t>Evidence of Current Practice</a:t>
            </a:r>
          </a:p>
        </p:txBody>
      </p:sp>
      <p:sp>
        <p:nvSpPr>
          <p:cNvPr id="5" name="Content Placeholder 4">
            <a:extLst>
              <a:ext uri="{FF2B5EF4-FFF2-40B4-BE49-F238E27FC236}">
                <a16:creationId xmlns:a16="http://schemas.microsoft.com/office/drawing/2014/main" id="{B7068FAB-12FC-FAF3-F881-16030B050AAF}"/>
              </a:ext>
            </a:extLst>
          </p:cNvPr>
          <p:cNvSpPr>
            <a:spLocks noGrp="1"/>
          </p:cNvSpPr>
          <p:nvPr>
            <p:ph idx="1"/>
          </p:nvPr>
        </p:nvSpPr>
        <p:spPr/>
        <p:txBody>
          <a:bodyPr vert="horz" lIns="91440" tIns="45720" rIns="91440" bIns="45720" rtlCol="0" anchor="t">
            <a:normAutofit/>
          </a:bodyPr>
          <a:lstStyle/>
          <a:p>
            <a:r>
              <a:rPr lang="en-US" dirty="0"/>
              <a:t>[Insert district-provided evidence of stakeholder engagement process in planning for resources, if available]​</a:t>
            </a:r>
          </a:p>
          <a:p>
            <a:endParaRPr lang="en-US" dirty="0"/>
          </a:p>
          <a:p>
            <a:r>
              <a:rPr lang="en-US" dirty="0"/>
              <a:t>[Insert survey results re: staff perception of quality and efficacy of existing stakeholder engagement practices]</a:t>
            </a:r>
            <a:endParaRPr lang="en-US" dirty="0">
              <a:ea typeface="Calibri"/>
              <a:cs typeface="Calibri"/>
            </a:endParaRPr>
          </a:p>
        </p:txBody>
      </p:sp>
    </p:spTree>
    <p:extLst>
      <p:ext uri="{BB962C8B-B14F-4D97-AF65-F5344CB8AC3E}">
        <p14:creationId xmlns:p14="http://schemas.microsoft.com/office/powerpoint/2010/main" val="1187486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5FB27-CDB8-553E-8592-BB6C072F2F2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6F982BBE-C6C7-7FC5-4D45-82D711533F9D}"/>
              </a:ext>
            </a:extLst>
          </p:cNvPr>
          <p:cNvSpPr>
            <a:spLocks noGrp="1"/>
          </p:cNvSpPr>
          <p:nvPr>
            <p:ph idx="1"/>
          </p:nvPr>
        </p:nvSpPr>
        <p:spPr/>
        <p:txBody>
          <a:bodyPr>
            <a:normAutofit fontScale="55000" lnSpcReduction="20000"/>
          </a:bodyPr>
          <a:lstStyle/>
          <a:p>
            <a:pPr marL="0" indent="0">
              <a:buNone/>
            </a:pPr>
            <a:r>
              <a:rPr lang="en-US" b="1" dirty="0"/>
              <a:t>Engage Stakeholders</a:t>
            </a:r>
            <a:r>
              <a:rPr lang="en-US" dirty="0"/>
              <a:t>: ​</a:t>
            </a:r>
          </a:p>
          <a:p>
            <a:pPr marL="0" indent="0">
              <a:buNone/>
            </a:pPr>
            <a:endParaRPr lang="en-US" dirty="0"/>
          </a:p>
          <a:p>
            <a:r>
              <a:rPr lang="en-US" dirty="0"/>
              <a:t>What challenges does the district face when it comes to engaging stakeholders in resource allocation decisions? Are the challenges different for stakeholder groups (teachers, parents, school leaders)? Does the district do a better job with some groups, but not others? </a:t>
            </a:r>
          </a:p>
          <a:p>
            <a:endParaRPr lang="en-US" dirty="0"/>
          </a:p>
          <a:p>
            <a:r>
              <a:rPr lang="en-US" dirty="0"/>
              <a:t>Are there times when it is especially important to provide financial information to the school community? </a:t>
            </a:r>
          </a:p>
          <a:p>
            <a:endParaRPr lang="en-US" dirty="0"/>
          </a:p>
          <a:p>
            <a:r>
              <a:rPr lang="en-US" dirty="0"/>
              <a:t>What processes are in place to gather stakeholder feedback regarding the use of funds?</a:t>
            </a:r>
          </a:p>
          <a:p>
            <a:endParaRPr lang="en-US" dirty="0"/>
          </a:p>
          <a:p>
            <a:r>
              <a:rPr lang="en-US" dirty="0"/>
              <a:t>What kinds of support or resources would be most helpful for improving engagement in financial decision-making?</a:t>
            </a:r>
          </a:p>
        </p:txBody>
      </p:sp>
    </p:spTree>
    <p:extLst>
      <p:ext uri="{BB962C8B-B14F-4D97-AF65-F5344CB8AC3E}">
        <p14:creationId xmlns:p14="http://schemas.microsoft.com/office/powerpoint/2010/main" val="59660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B0D7B-D0FD-1641-2CB1-2028C95D6707}"/>
              </a:ext>
            </a:extLst>
          </p:cNvPr>
          <p:cNvSpPr>
            <a:spLocks noGrp="1"/>
          </p:cNvSpPr>
          <p:nvPr>
            <p:ph type="title"/>
          </p:nvPr>
        </p:nvSpPr>
        <p:spPr/>
        <p:txBody>
          <a:bodyPr/>
          <a:lstStyle/>
          <a:p>
            <a:r>
              <a:rPr lang="en-US" dirty="0"/>
              <a:t>Rubric Evaluation​</a:t>
            </a:r>
          </a:p>
        </p:txBody>
      </p:sp>
      <p:sp>
        <p:nvSpPr>
          <p:cNvPr id="4" name="Rectangle: Rounded Corners 3">
            <a:extLst>
              <a:ext uri="{FF2B5EF4-FFF2-40B4-BE49-F238E27FC236}">
                <a16:creationId xmlns:a16="http://schemas.microsoft.com/office/drawing/2014/main" id="{3F5AFBCE-DFCD-267B-406E-74D958C13A43}"/>
              </a:ext>
            </a:extLst>
          </p:cNvPr>
          <p:cNvSpPr/>
          <p:nvPr/>
        </p:nvSpPr>
        <p:spPr>
          <a:xfrm>
            <a:off x="286603" y="1586553"/>
            <a:ext cx="8570794" cy="2852382"/>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ABCBC00-2FBA-BCF0-7FBB-BC7DACCED875}"/>
              </a:ext>
            </a:extLst>
          </p:cNvPr>
          <p:cNvSpPr>
            <a:spLocks noGrp="1"/>
          </p:cNvSpPr>
          <p:nvPr>
            <p:ph idx="1"/>
          </p:nvPr>
        </p:nvSpPr>
        <p:spPr/>
        <p:txBody>
          <a:bodyPr vert="horz" lIns="91440" tIns="45720" rIns="91440" bIns="45720" rtlCol="0" anchor="t">
            <a:normAutofit/>
          </a:bodyPr>
          <a:lstStyle/>
          <a:p>
            <a:pPr marL="0" indent="0">
              <a:buNone/>
            </a:pPr>
            <a:endParaRPr lang="en-US" dirty="0">
              <a:solidFill>
                <a:schemeClr val="bg1"/>
              </a:solidFill>
              <a:cs typeface="Calibri"/>
            </a:endParaRPr>
          </a:p>
          <a:p>
            <a:pPr marL="0" indent="0">
              <a:buNone/>
            </a:pPr>
            <a:r>
              <a:rPr lang="en-US" dirty="0">
                <a:solidFill>
                  <a:schemeClr val="bg1"/>
                </a:solidFill>
                <a:cs typeface="Calibri"/>
              </a:rPr>
              <a:t>Please take a moment to evaluate your district’s current level of implementation for:</a:t>
            </a:r>
          </a:p>
          <a:p>
            <a:pPr lvl="1">
              <a:buFont typeface="Courier New" panose="02070309020205020404" pitchFamily="49" charset="0"/>
              <a:buChar char="o"/>
            </a:pPr>
            <a:r>
              <a:rPr lang="en-US" dirty="0">
                <a:solidFill>
                  <a:schemeClr val="bg1"/>
                </a:solidFill>
                <a:cs typeface="Calibri"/>
              </a:rPr>
              <a:t>Stakeholder Engagement</a:t>
            </a:r>
          </a:p>
        </p:txBody>
      </p:sp>
    </p:spTree>
    <p:extLst>
      <p:ext uri="{BB962C8B-B14F-4D97-AF65-F5344CB8AC3E}">
        <p14:creationId xmlns:p14="http://schemas.microsoft.com/office/powerpoint/2010/main" val="2616704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5B4390-CDD6-488A-CE3B-D5B80624C766}"/>
              </a:ext>
            </a:extLst>
          </p:cNvPr>
          <p:cNvSpPr>
            <a:spLocks noGrp="1"/>
          </p:cNvSpPr>
          <p:nvPr>
            <p:ph type="title"/>
          </p:nvPr>
        </p:nvSpPr>
        <p:spPr/>
        <p:txBody>
          <a:bodyPr>
            <a:normAutofit fontScale="90000"/>
          </a:bodyPr>
          <a:lstStyle/>
          <a:p>
            <a:r>
              <a:rPr lang="en-US" dirty="0"/>
              <a:t>Resource Allocation that Aligns             with District Goals and Priorities</a:t>
            </a:r>
          </a:p>
        </p:txBody>
      </p:sp>
      <p:sp>
        <p:nvSpPr>
          <p:cNvPr id="2" name="Subtitle 4">
            <a:extLst>
              <a:ext uri="{FF2B5EF4-FFF2-40B4-BE49-F238E27FC236}">
                <a16:creationId xmlns:a16="http://schemas.microsoft.com/office/drawing/2014/main" id="{15ABCD5C-8B6C-57B4-6AFA-265CA4CFBD3E}"/>
              </a:ext>
            </a:extLst>
          </p:cNvPr>
          <p:cNvSpPr>
            <a:spLocks noGrp="1"/>
          </p:cNvSpPr>
          <p:nvPr>
            <p:ph type="subTitle" idx="1"/>
          </p:nvPr>
        </p:nvSpPr>
        <p:spPr>
          <a:xfrm>
            <a:off x="457200" y="1992313"/>
            <a:ext cx="5605463" cy="1116012"/>
          </a:xfrm>
        </p:spPr>
        <p:txBody>
          <a:bodyPr>
            <a:normAutofit lnSpcReduction="10000"/>
          </a:bodyPr>
          <a:lstStyle/>
          <a:p>
            <a:pPr algn="l"/>
            <a:r>
              <a:rPr lang="en-US" sz="2400" i="1" dirty="0"/>
              <a:t>To what extent do we see alignment between district priorities, school needs, and resource allocation? </a:t>
            </a:r>
          </a:p>
        </p:txBody>
      </p:sp>
    </p:spTree>
    <p:extLst>
      <p:ext uri="{BB962C8B-B14F-4D97-AF65-F5344CB8AC3E}">
        <p14:creationId xmlns:p14="http://schemas.microsoft.com/office/powerpoint/2010/main" val="3750044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FC7B2-8265-623C-02CD-7E41E3F726C2}"/>
              </a:ext>
            </a:extLst>
          </p:cNvPr>
          <p:cNvSpPr>
            <a:spLocks noGrp="1"/>
          </p:cNvSpPr>
          <p:nvPr>
            <p:ph type="title"/>
          </p:nvPr>
        </p:nvSpPr>
        <p:spPr/>
        <p:txBody>
          <a:bodyPr/>
          <a:lstStyle/>
          <a:p>
            <a:r>
              <a:rPr lang="en-US" dirty="0"/>
              <a:t>Standard of Practice​</a:t>
            </a:r>
          </a:p>
        </p:txBody>
      </p:sp>
      <p:sp>
        <p:nvSpPr>
          <p:cNvPr id="5" name="Content Placeholder 4">
            <a:extLst>
              <a:ext uri="{FF2B5EF4-FFF2-40B4-BE49-F238E27FC236}">
                <a16:creationId xmlns:a16="http://schemas.microsoft.com/office/drawing/2014/main" id="{1DF5AD81-98EF-389F-6EBB-537696C6931D}"/>
              </a:ext>
            </a:extLst>
          </p:cNvPr>
          <p:cNvSpPr>
            <a:spLocks noGrp="1"/>
          </p:cNvSpPr>
          <p:nvPr>
            <p:ph idx="1"/>
          </p:nvPr>
        </p:nvSpPr>
        <p:spPr/>
        <p:txBody>
          <a:bodyPr>
            <a:normAutofit/>
          </a:bodyPr>
          <a:lstStyle/>
          <a:p>
            <a:endParaRPr lang="en-US" dirty="0"/>
          </a:p>
          <a:p>
            <a:endParaRPr lang="en-US" sz="2400" dirty="0"/>
          </a:p>
          <a:p>
            <a:r>
              <a:rPr lang="en-US" sz="2400" dirty="0"/>
              <a:t>There is clear evidence that the district aligns budgetary decisions with School Improvement Plans or district goals and priorities.</a:t>
            </a:r>
          </a:p>
          <a:p>
            <a:pPr marL="0" indent="0">
              <a:buNone/>
            </a:pPr>
            <a:endParaRPr lang="en-US" sz="2400" dirty="0"/>
          </a:p>
          <a:p>
            <a:r>
              <a:rPr lang="en-US" sz="2400" dirty="0"/>
              <a:t>District and school-level staff can clearly describe how resource allocation decisions support district goals and School Improvement Plans. </a:t>
            </a:r>
          </a:p>
        </p:txBody>
      </p:sp>
      <p:sp>
        <p:nvSpPr>
          <p:cNvPr id="6" name="Rectangle: Rounded Corners 5">
            <a:extLst>
              <a:ext uri="{FF2B5EF4-FFF2-40B4-BE49-F238E27FC236}">
                <a16:creationId xmlns:a16="http://schemas.microsoft.com/office/drawing/2014/main" id="{A853F81F-2B39-C5C4-A2F3-33C332E79C73}"/>
              </a:ext>
            </a:extLst>
          </p:cNvPr>
          <p:cNvSpPr/>
          <p:nvPr/>
        </p:nvSpPr>
        <p:spPr>
          <a:xfrm>
            <a:off x="457200" y="1360714"/>
            <a:ext cx="7351414" cy="564751"/>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sz="2400" b="1" dirty="0"/>
              <a:t>Alignment with District Goals and Priorities</a:t>
            </a:r>
          </a:p>
        </p:txBody>
      </p:sp>
    </p:spTree>
    <p:extLst>
      <p:ext uri="{BB962C8B-B14F-4D97-AF65-F5344CB8AC3E}">
        <p14:creationId xmlns:p14="http://schemas.microsoft.com/office/powerpoint/2010/main" val="1731969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73C69D-9BA8-D982-DC16-FCC3227189A7}"/>
              </a:ext>
            </a:extLst>
          </p:cNvPr>
          <p:cNvSpPr>
            <a:spLocks noGrp="1"/>
          </p:cNvSpPr>
          <p:nvPr>
            <p:ph type="title"/>
          </p:nvPr>
        </p:nvSpPr>
        <p:spPr/>
        <p:txBody>
          <a:bodyPr anchor="ctr">
            <a:normAutofit/>
          </a:bodyPr>
          <a:lstStyle/>
          <a:p>
            <a:r>
              <a:rPr lang="en-US" dirty="0"/>
              <a:t>District Priorities​</a:t>
            </a:r>
          </a:p>
        </p:txBody>
      </p:sp>
      <p:sp>
        <p:nvSpPr>
          <p:cNvPr id="2" name="Content Placeholder 1">
            <a:extLst>
              <a:ext uri="{FF2B5EF4-FFF2-40B4-BE49-F238E27FC236}">
                <a16:creationId xmlns:a16="http://schemas.microsoft.com/office/drawing/2014/main" id="{05167156-7E53-79D1-C93C-87579E80B1BC}"/>
              </a:ext>
            </a:extLst>
          </p:cNvPr>
          <p:cNvSpPr>
            <a:spLocks noGrp="1"/>
          </p:cNvSpPr>
          <p:nvPr>
            <p:ph idx="1"/>
          </p:nvPr>
        </p:nvSpPr>
        <p:spPr/>
        <p:txBody>
          <a:bodyPr vert="horz" lIns="91440" tIns="45720" rIns="91440" bIns="45720" rtlCol="0" anchor="t">
            <a:normAutofit/>
          </a:bodyPr>
          <a:lstStyle/>
          <a:p>
            <a:r>
              <a:rPr lang="en-US" dirty="0"/>
              <a:t>[Briefly restate district's priorities as indicated earlier in the meeting]</a:t>
            </a:r>
          </a:p>
        </p:txBody>
      </p:sp>
    </p:spTree>
    <p:extLst>
      <p:ext uri="{BB962C8B-B14F-4D97-AF65-F5344CB8AC3E}">
        <p14:creationId xmlns:p14="http://schemas.microsoft.com/office/powerpoint/2010/main" val="1672201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B223-6B85-5204-9536-E9577191443C}"/>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763D81E5-99E0-D5D9-086A-DBC70DC40CAE}"/>
              </a:ext>
            </a:extLst>
          </p:cNvPr>
          <p:cNvSpPr>
            <a:spLocks noGrp="1"/>
          </p:cNvSpPr>
          <p:nvPr>
            <p:ph idx="1"/>
          </p:nvPr>
        </p:nvSpPr>
        <p:spPr/>
        <p:txBody>
          <a:bodyPr vert="horz" lIns="91440" tIns="45720" rIns="91440" bIns="45720" rtlCol="0" anchor="t">
            <a:normAutofit fontScale="55000" lnSpcReduction="20000"/>
          </a:bodyPr>
          <a:lstStyle/>
          <a:p>
            <a:pPr marL="0" indent="0">
              <a:buNone/>
            </a:pPr>
            <a:r>
              <a:rPr lang="en-US" b="1" dirty="0"/>
              <a:t>Alignment with District Goals and Priorities</a:t>
            </a:r>
            <a:r>
              <a:rPr lang="en-US" dirty="0"/>
              <a:t>: ​</a:t>
            </a:r>
          </a:p>
          <a:p>
            <a:pPr marL="0" indent="0">
              <a:buNone/>
            </a:pPr>
            <a:endParaRPr lang="en-US" dirty="0"/>
          </a:p>
          <a:p>
            <a:r>
              <a:rPr lang="en-US" dirty="0"/>
              <a:t>Thinking about the data and our discussion of current practices, are the district’s goals/priorities clearly reflected in resource allocation patterns and systems? </a:t>
            </a:r>
          </a:p>
          <a:p>
            <a:pPr marL="0" indent="0">
              <a:buNone/>
            </a:pPr>
            <a:endParaRPr lang="en-US" dirty="0"/>
          </a:p>
          <a:p>
            <a:r>
              <a:rPr lang="en-US" dirty="0"/>
              <a:t>How closely aligned are district priorities and student needs, especially as they relate to summative designations? </a:t>
            </a:r>
          </a:p>
          <a:p>
            <a:endParaRPr lang="en-US" dirty="0"/>
          </a:p>
          <a:p>
            <a:r>
              <a:rPr lang="en-US" dirty="0"/>
              <a:t>Is there clarity about the cost of initiatives the district has committed to?  </a:t>
            </a:r>
          </a:p>
          <a:p>
            <a:endParaRPr lang="en-US" dirty="0"/>
          </a:p>
          <a:p>
            <a:r>
              <a:rPr lang="en-US" dirty="0"/>
              <a:t>What systems are in place to evaluate the cost of these initiatives relative to student outcomes/performance at regular intervals? </a:t>
            </a:r>
          </a:p>
          <a:p>
            <a:endParaRPr lang="en-US" dirty="0"/>
          </a:p>
          <a:p>
            <a:r>
              <a:rPr lang="en-US" dirty="0"/>
              <a:t>What is important to the district, and how is it reflected in resource allocation practices?</a:t>
            </a:r>
            <a:endParaRPr lang="en-US" dirty="0">
              <a:ea typeface="Calibri"/>
              <a:cs typeface="Calibri"/>
            </a:endParaRPr>
          </a:p>
        </p:txBody>
      </p:sp>
    </p:spTree>
    <p:extLst>
      <p:ext uri="{BB962C8B-B14F-4D97-AF65-F5344CB8AC3E}">
        <p14:creationId xmlns:p14="http://schemas.microsoft.com/office/powerpoint/2010/main" val="1747840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B43EA-812E-4D8F-9704-D970F7DB798C}"/>
              </a:ext>
            </a:extLst>
          </p:cNvPr>
          <p:cNvSpPr>
            <a:spLocks noGrp="1"/>
          </p:cNvSpPr>
          <p:nvPr>
            <p:ph type="title"/>
          </p:nvPr>
        </p:nvSpPr>
        <p:spPr/>
        <p:txBody>
          <a:bodyPr/>
          <a:lstStyle/>
          <a:p>
            <a:r>
              <a:rPr lang="en-US" dirty="0"/>
              <a:t>Evaluation</a:t>
            </a:r>
          </a:p>
        </p:txBody>
      </p:sp>
      <p:sp>
        <p:nvSpPr>
          <p:cNvPr id="5" name="Rectangle: Rounded Corners 4">
            <a:extLst>
              <a:ext uri="{FF2B5EF4-FFF2-40B4-BE49-F238E27FC236}">
                <a16:creationId xmlns:a16="http://schemas.microsoft.com/office/drawing/2014/main" id="{52010103-DA5A-6111-CFC2-FF69DFD43EE5}"/>
              </a:ext>
            </a:extLst>
          </p:cNvPr>
          <p:cNvSpPr/>
          <p:nvPr/>
        </p:nvSpPr>
        <p:spPr>
          <a:xfrm>
            <a:off x="363145" y="1758204"/>
            <a:ext cx="8570794" cy="2852382"/>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lIns="91440" tIns="45720" rIns="91440" bIns="45720" rtlCol="0" anchor="ctr"/>
          <a:lstStyle/>
          <a:p>
            <a:pPr marL="0" indent="0">
              <a:buNone/>
            </a:pPr>
            <a:endParaRPr lang="en-US" dirty="0">
              <a:solidFill>
                <a:schemeClr val="bg1"/>
              </a:solidFill>
              <a:cs typeface="Calibri"/>
            </a:endParaRPr>
          </a:p>
          <a:p>
            <a:pPr marL="0" indent="0">
              <a:buNone/>
            </a:pPr>
            <a:r>
              <a:rPr lang="en-US" sz="2400" dirty="0">
                <a:solidFill>
                  <a:schemeClr val="bg1"/>
                </a:solidFill>
                <a:cs typeface="Calibri"/>
              </a:rPr>
              <a:t>Please take a moment to evaluate your district’s current level of implementation for:</a:t>
            </a:r>
          </a:p>
          <a:p>
            <a:pPr lvl="1">
              <a:buFont typeface="Courier New" panose="02070309020205020404" pitchFamily="49" charset="0"/>
              <a:buChar char="o"/>
            </a:pPr>
            <a:r>
              <a:rPr lang="en-US" sz="2400" dirty="0">
                <a:solidFill>
                  <a:schemeClr val="bg1"/>
                </a:solidFill>
                <a:cs typeface="Calibri"/>
              </a:rPr>
              <a:t> Goal Alignment</a:t>
            </a:r>
            <a:endParaRPr lang="en-US" sz="2400" dirty="0">
              <a:solidFill>
                <a:schemeClr val="bg1"/>
              </a:solidFill>
              <a:ea typeface="Calibri"/>
              <a:cs typeface="Calibri"/>
            </a:endParaRPr>
          </a:p>
          <a:p>
            <a:pPr lvl="1"/>
            <a:endParaRPr lang="en-US" sz="2400" u="sng" dirty="0">
              <a:solidFill>
                <a:schemeClr val="bg1"/>
              </a:solidFill>
              <a:cs typeface="Calibri"/>
            </a:endParaRPr>
          </a:p>
          <a:p>
            <a:r>
              <a:rPr lang="en-US" sz="2400" u="sng" dirty="0">
                <a:ea typeface="Calibri"/>
                <a:cs typeface="Calibri"/>
              </a:rPr>
              <a:t>Once completed, please submit rubric ratings for each standard of practice to district leadership. </a:t>
            </a:r>
            <a:endParaRPr lang="en-US" sz="2400" u="sng" dirty="0">
              <a:ea typeface="+mn-lt"/>
              <a:cs typeface="+mn-lt"/>
            </a:endParaRPr>
          </a:p>
        </p:txBody>
      </p:sp>
    </p:spTree>
    <p:extLst>
      <p:ext uri="{BB962C8B-B14F-4D97-AF65-F5344CB8AC3E}">
        <p14:creationId xmlns:p14="http://schemas.microsoft.com/office/powerpoint/2010/main" val="635371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F0DC5C5-3E44-5F31-8D19-EFEB373F1880}"/>
              </a:ext>
            </a:extLst>
          </p:cNvPr>
          <p:cNvSpPr>
            <a:spLocks noGrp="1"/>
          </p:cNvSpPr>
          <p:nvPr>
            <p:ph type="ctrTitle"/>
          </p:nvPr>
        </p:nvSpPr>
        <p:spPr/>
        <p:txBody>
          <a:bodyPr/>
          <a:lstStyle/>
          <a:p>
            <a:r>
              <a:rPr lang="en-US" dirty="0"/>
              <a:t>Closing and Next Steps</a:t>
            </a:r>
          </a:p>
        </p:txBody>
      </p:sp>
    </p:spTree>
    <p:extLst>
      <p:ext uri="{BB962C8B-B14F-4D97-AF65-F5344CB8AC3E}">
        <p14:creationId xmlns:p14="http://schemas.microsoft.com/office/powerpoint/2010/main" val="3091711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E09FC-3328-6614-FEAE-1FAAB096E97D}"/>
              </a:ext>
            </a:extLst>
          </p:cNvPr>
          <p:cNvSpPr>
            <a:spLocks noGrp="1"/>
          </p:cNvSpPr>
          <p:nvPr>
            <p:ph type="title"/>
          </p:nvPr>
        </p:nvSpPr>
        <p:spPr/>
        <p:txBody>
          <a:bodyPr/>
          <a:lstStyle/>
          <a:p>
            <a:r>
              <a:rPr lang="en-US" dirty="0"/>
              <a:t>Norms and Guiding Beliefs​</a:t>
            </a:r>
          </a:p>
        </p:txBody>
      </p:sp>
      <p:sp>
        <p:nvSpPr>
          <p:cNvPr id="5" name="Content Placeholder 4">
            <a:extLst>
              <a:ext uri="{FF2B5EF4-FFF2-40B4-BE49-F238E27FC236}">
                <a16:creationId xmlns:a16="http://schemas.microsoft.com/office/drawing/2014/main" id="{6A9383C0-B99F-9FC1-595A-A64E6F8B7FAE}"/>
              </a:ext>
            </a:extLst>
          </p:cNvPr>
          <p:cNvSpPr>
            <a:spLocks noGrp="1"/>
          </p:cNvSpPr>
          <p:nvPr>
            <p:ph sz="half" idx="1"/>
          </p:nvPr>
        </p:nvSpPr>
        <p:spPr/>
        <p:txBody>
          <a:bodyPr vert="horz" lIns="91440" tIns="45720" rIns="91440" bIns="45720" rtlCol="0" anchor="t">
            <a:normAutofit fontScale="70000" lnSpcReduction="20000"/>
          </a:bodyPr>
          <a:lstStyle/>
          <a:p>
            <a:pPr marL="0" indent="0">
              <a:buNone/>
            </a:pPr>
            <a:r>
              <a:rPr lang="en-US" dirty="0"/>
              <a:t>Norms</a:t>
            </a:r>
          </a:p>
          <a:p>
            <a:pPr marL="0" indent="0">
              <a:buNone/>
            </a:pPr>
            <a:endParaRPr lang="en-US" dirty="0"/>
          </a:p>
          <a:p>
            <a:r>
              <a:rPr lang="en-US" dirty="0"/>
              <a:t>Let the protocol lead.​</a:t>
            </a:r>
          </a:p>
          <a:p>
            <a:endParaRPr lang="en-US" dirty="0"/>
          </a:p>
          <a:p>
            <a:r>
              <a:rPr lang="en-US" dirty="0"/>
              <a:t>Be present and actively contribute.​</a:t>
            </a:r>
          </a:p>
          <a:p>
            <a:endParaRPr lang="en-US" dirty="0"/>
          </a:p>
          <a:p>
            <a:r>
              <a:rPr lang="en-US" dirty="0"/>
              <a:t>Equity of voice. (Share the mic.)​</a:t>
            </a:r>
          </a:p>
          <a:p>
            <a:endParaRPr lang="en-US" dirty="0"/>
          </a:p>
          <a:p>
            <a:r>
              <a:rPr lang="en-US" dirty="0"/>
              <a:t>Embrace the concept of choice – we are making choices about how best to make use of limited resources. </a:t>
            </a:r>
            <a:endParaRPr lang="en-US" dirty="0">
              <a:ea typeface="Calibri"/>
              <a:cs typeface="Calibri"/>
            </a:endParaRPr>
          </a:p>
        </p:txBody>
      </p:sp>
      <p:sp>
        <p:nvSpPr>
          <p:cNvPr id="6" name="Content Placeholder 5">
            <a:extLst>
              <a:ext uri="{FF2B5EF4-FFF2-40B4-BE49-F238E27FC236}">
                <a16:creationId xmlns:a16="http://schemas.microsoft.com/office/drawing/2014/main" id="{8EA3ECAC-D076-E417-3AAE-23714E7139EA}"/>
              </a:ext>
            </a:extLst>
          </p:cNvPr>
          <p:cNvSpPr>
            <a:spLocks noGrp="1"/>
          </p:cNvSpPr>
          <p:nvPr>
            <p:ph sz="half" idx="2"/>
          </p:nvPr>
        </p:nvSpPr>
        <p:spPr/>
        <p:txBody>
          <a:bodyPr>
            <a:normAutofit fontScale="70000" lnSpcReduction="20000"/>
          </a:bodyPr>
          <a:lstStyle/>
          <a:p>
            <a:pPr marL="0" indent="0">
              <a:buNone/>
            </a:pPr>
            <a:r>
              <a:rPr lang="en-US" dirty="0"/>
              <a:t>Guiding Beliefs​</a:t>
            </a:r>
          </a:p>
          <a:p>
            <a:pPr marL="0" indent="0">
              <a:buNone/>
            </a:pPr>
            <a:endParaRPr lang="en-US" dirty="0"/>
          </a:p>
          <a:p>
            <a:r>
              <a:rPr lang="en-US" dirty="0"/>
              <a:t>There is no "one way" to allocate resources for student growth.​</a:t>
            </a:r>
          </a:p>
          <a:p>
            <a:endParaRPr lang="en-US" dirty="0"/>
          </a:p>
          <a:p>
            <a:r>
              <a:rPr lang="en-US" dirty="0"/>
              <a:t>Two schools can spend the same amount and have dramatically different results.​</a:t>
            </a:r>
          </a:p>
          <a:p>
            <a:endParaRPr lang="en-US" dirty="0"/>
          </a:p>
          <a:p>
            <a:r>
              <a:rPr lang="en-US" dirty="0"/>
              <a:t>The conversation is the goal – we don't need to have the answers to get value from the dialogue.</a:t>
            </a:r>
          </a:p>
        </p:txBody>
      </p:sp>
      <p:sp>
        <p:nvSpPr>
          <p:cNvPr id="2" name="Text Placeholder 5">
            <a:extLst>
              <a:ext uri="{FF2B5EF4-FFF2-40B4-BE49-F238E27FC236}">
                <a16:creationId xmlns:a16="http://schemas.microsoft.com/office/drawing/2014/main" id="{E1679DF3-2A2E-2701-F6CE-6B45DF8B4F99}"/>
              </a:ext>
            </a:extLst>
          </p:cNvPr>
          <p:cNvSpPr>
            <a:spLocks noGrp="1"/>
          </p:cNvSpPr>
          <p:nvPr/>
        </p:nvSpPr>
        <p:spPr>
          <a:xfrm>
            <a:off x="457200" y="1221695"/>
            <a:ext cx="3886200" cy="640080"/>
          </a:xfrm>
          <a:prstGeom prst="rect">
            <a:avLst/>
          </a:prstGeom>
          <a:solidFill>
            <a:schemeClr val="accent2"/>
          </a:solidFill>
        </p:spPr>
        <p:txBody>
          <a:bodyPr vert="horz" rtlCol="0" anchor="ctr">
            <a:normAutofit/>
          </a:bodyPr>
          <a:lstStyle>
            <a:lvl1pPr marL="0" indent="0" algn="l" rtl="0" eaLnBrk="1" latinLnBrk="0" hangingPunct="1">
              <a:spcBef>
                <a:spcPts val="700"/>
              </a:spcBef>
              <a:buClr>
                <a:srgbClr val="003E5A"/>
              </a:buClr>
              <a:buSzPct val="60000"/>
              <a:buFontTx/>
              <a:buNone/>
              <a:defRPr kumimoji="0" sz="2000" b="1" kern="1200">
                <a:solidFill>
                  <a:srgbClr val="FFFFFF"/>
                </a:solidFill>
                <a:latin typeface="+mn-lt"/>
                <a:ea typeface="+mn-ea"/>
                <a:cs typeface="+mn-cs"/>
              </a:defRPr>
            </a:lvl1pPr>
            <a:lvl2pPr marL="640080" indent="-274320" algn="l" rtl="0" eaLnBrk="1" latinLnBrk="0" hangingPunct="1">
              <a:spcBef>
                <a:spcPts val="550"/>
              </a:spcBef>
              <a:buClr>
                <a:srgbClr val="003E5A"/>
              </a:buClr>
              <a:buSzPct val="70000"/>
              <a:buFont typeface="Wingdings" panose="05000000000000000000" pitchFamily="2" charset="2"/>
              <a:buChar char="§"/>
              <a:defRPr kumimoji="0" sz="2600" kern="1200">
                <a:solidFill>
                  <a:schemeClr val="tx1"/>
                </a:solidFill>
                <a:latin typeface="+mn-lt"/>
                <a:ea typeface="+mn-ea"/>
                <a:cs typeface="+mn-cs"/>
              </a:defRPr>
            </a:lvl2pPr>
            <a:lvl3pPr marL="914400" indent="-228600" algn="l" rtl="0" eaLnBrk="1" latinLnBrk="0" hangingPunct="1">
              <a:spcBef>
                <a:spcPts val="500"/>
              </a:spcBef>
              <a:buClr>
                <a:srgbClr val="003E5A"/>
              </a:buClr>
              <a:buSzPct val="75000"/>
              <a:buFont typeface="Wingdings" panose="05000000000000000000" pitchFamily="2" charset="2"/>
              <a:buChar char="§"/>
              <a:defRPr kumimoji="0" sz="2300" kern="1200">
                <a:solidFill>
                  <a:schemeClr val="tx1"/>
                </a:solidFill>
                <a:latin typeface="+mn-lt"/>
                <a:ea typeface="+mn-ea"/>
                <a:cs typeface="+mn-cs"/>
              </a:defRPr>
            </a:lvl3pPr>
            <a:lvl4pPr marL="1371600" indent="-228600" algn="l" rtl="0" eaLnBrk="1" latinLnBrk="0" hangingPunct="1">
              <a:spcBef>
                <a:spcPts val="400"/>
              </a:spcBef>
              <a:buClr>
                <a:srgbClr val="003E5A"/>
              </a:buClr>
              <a:buSzPct val="75000"/>
              <a:buFont typeface="Wingdings" panose="05000000000000000000" pitchFamily="2" charset="2"/>
              <a:buChar char="§"/>
              <a:defRPr kumimoji="0" sz="2000" kern="1200">
                <a:solidFill>
                  <a:schemeClr val="tx1"/>
                </a:solidFill>
                <a:latin typeface="+mn-lt"/>
                <a:ea typeface="+mn-ea"/>
                <a:cs typeface="+mn-cs"/>
              </a:defRPr>
            </a:lvl4pPr>
            <a:lvl5pPr marL="1828800" indent="-228600" algn="l" rtl="0" eaLnBrk="1" latinLnBrk="0" hangingPunct="1">
              <a:spcBef>
                <a:spcPts val="400"/>
              </a:spcBef>
              <a:buClr>
                <a:srgbClr val="003E5A"/>
              </a:buClr>
              <a:buSzPct val="65000"/>
              <a:buFont typeface="Wingdings" panose="05000000000000000000" pitchFamily="2" charset="2"/>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Norms</a:t>
            </a:r>
          </a:p>
        </p:txBody>
      </p:sp>
      <p:sp>
        <p:nvSpPr>
          <p:cNvPr id="3" name="Text Placeholder 7">
            <a:extLst>
              <a:ext uri="{FF2B5EF4-FFF2-40B4-BE49-F238E27FC236}">
                <a16:creationId xmlns:a16="http://schemas.microsoft.com/office/drawing/2014/main" id="{3CB8F475-13F2-0BFB-B49F-0DFAD91575A8}"/>
              </a:ext>
            </a:extLst>
          </p:cNvPr>
          <p:cNvSpPr>
            <a:spLocks noGrp="1"/>
          </p:cNvSpPr>
          <p:nvPr/>
        </p:nvSpPr>
        <p:spPr>
          <a:xfrm>
            <a:off x="4696097" y="1221695"/>
            <a:ext cx="3886200" cy="640080"/>
          </a:xfrm>
          <a:prstGeom prst="rect">
            <a:avLst/>
          </a:prstGeom>
          <a:solidFill>
            <a:srgbClr val="B7DB57"/>
          </a:solidFill>
        </p:spPr>
        <p:txBody>
          <a:bodyPr vert="horz" rtlCol="0" anchor="ctr">
            <a:normAutofit/>
          </a:bodyPr>
          <a:lstStyle>
            <a:lvl1pPr marL="0" indent="0" algn="l" rtl="0" eaLnBrk="1" latinLnBrk="0" hangingPunct="1">
              <a:spcBef>
                <a:spcPts val="700"/>
              </a:spcBef>
              <a:buClr>
                <a:srgbClr val="003E5A"/>
              </a:buClr>
              <a:buSzPct val="60000"/>
              <a:buFontTx/>
              <a:buNone/>
              <a:defRPr kumimoji="0" sz="2000" b="1" kern="1200">
                <a:solidFill>
                  <a:srgbClr val="FFFFFF"/>
                </a:solidFill>
                <a:latin typeface="+mn-lt"/>
                <a:ea typeface="+mn-ea"/>
                <a:cs typeface="+mn-cs"/>
              </a:defRPr>
            </a:lvl1pPr>
            <a:lvl2pPr marL="640080" indent="-274320" algn="l" rtl="0" eaLnBrk="1" latinLnBrk="0" hangingPunct="1">
              <a:spcBef>
                <a:spcPts val="550"/>
              </a:spcBef>
              <a:buClr>
                <a:srgbClr val="003E5A"/>
              </a:buClr>
              <a:buSzPct val="70000"/>
              <a:buFont typeface="Wingdings" panose="05000000000000000000" pitchFamily="2" charset="2"/>
              <a:buChar char="§"/>
              <a:defRPr kumimoji="0" sz="2600" kern="1200">
                <a:solidFill>
                  <a:schemeClr val="tx1"/>
                </a:solidFill>
                <a:latin typeface="+mn-lt"/>
                <a:ea typeface="+mn-ea"/>
                <a:cs typeface="+mn-cs"/>
              </a:defRPr>
            </a:lvl2pPr>
            <a:lvl3pPr marL="914400" indent="-228600" algn="l" rtl="0" eaLnBrk="1" latinLnBrk="0" hangingPunct="1">
              <a:spcBef>
                <a:spcPts val="500"/>
              </a:spcBef>
              <a:buClr>
                <a:srgbClr val="003E5A"/>
              </a:buClr>
              <a:buSzPct val="75000"/>
              <a:buFont typeface="Wingdings" panose="05000000000000000000" pitchFamily="2" charset="2"/>
              <a:buChar char="§"/>
              <a:defRPr kumimoji="0" sz="2300" kern="1200">
                <a:solidFill>
                  <a:schemeClr val="tx1"/>
                </a:solidFill>
                <a:latin typeface="+mn-lt"/>
                <a:ea typeface="+mn-ea"/>
                <a:cs typeface="+mn-cs"/>
              </a:defRPr>
            </a:lvl3pPr>
            <a:lvl4pPr marL="1371600" indent="-228600" algn="l" rtl="0" eaLnBrk="1" latinLnBrk="0" hangingPunct="1">
              <a:spcBef>
                <a:spcPts val="400"/>
              </a:spcBef>
              <a:buClr>
                <a:srgbClr val="003E5A"/>
              </a:buClr>
              <a:buSzPct val="75000"/>
              <a:buFont typeface="Wingdings" panose="05000000000000000000" pitchFamily="2" charset="2"/>
              <a:buChar char="§"/>
              <a:defRPr kumimoji="0" sz="2000" kern="1200">
                <a:solidFill>
                  <a:schemeClr val="tx1"/>
                </a:solidFill>
                <a:latin typeface="+mn-lt"/>
                <a:ea typeface="+mn-ea"/>
                <a:cs typeface="+mn-cs"/>
              </a:defRPr>
            </a:lvl4pPr>
            <a:lvl5pPr marL="1828800" indent="-228600" algn="l" rtl="0" eaLnBrk="1" latinLnBrk="0" hangingPunct="1">
              <a:spcBef>
                <a:spcPts val="400"/>
              </a:spcBef>
              <a:buClr>
                <a:srgbClr val="003E5A"/>
              </a:buClr>
              <a:buSzPct val="65000"/>
              <a:buFont typeface="Wingdings" panose="05000000000000000000" pitchFamily="2" charset="2"/>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Guiding Beliefs</a:t>
            </a:r>
          </a:p>
        </p:txBody>
      </p:sp>
    </p:spTree>
    <p:extLst>
      <p:ext uri="{BB962C8B-B14F-4D97-AF65-F5344CB8AC3E}">
        <p14:creationId xmlns:p14="http://schemas.microsoft.com/office/powerpoint/2010/main" val="6857642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73C69D-9BA8-D982-DC16-FCC3227189A7}"/>
              </a:ext>
            </a:extLst>
          </p:cNvPr>
          <p:cNvSpPr>
            <a:spLocks noGrp="1"/>
          </p:cNvSpPr>
          <p:nvPr>
            <p:ph type="title"/>
          </p:nvPr>
        </p:nvSpPr>
        <p:spPr/>
        <p:txBody>
          <a:bodyPr anchor="ctr">
            <a:normAutofit/>
          </a:bodyPr>
          <a:lstStyle/>
          <a:p>
            <a:r>
              <a:rPr lang="en-US" dirty="0"/>
              <a:t>Opportunities</a:t>
            </a:r>
          </a:p>
        </p:txBody>
      </p:sp>
      <p:graphicFrame>
        <p:nvGraphicFramePr>
          <p:cNvPr id="9" name="Diagram 8">
            <a:extLst>
              <a:ext uri="{FF2B5EF4-FFF2-40B4-BE49-F238E27FC236}">
                <a16:creationId xmlns:a16="http://schemas.microsoft.com/office/drawing/2014/main" id="{6887A27B-7A34-4710-9C9D-4E8E97EABDD9}"/>
              </a:ext>
            </a:extLst>
          </p:cNvPr>
          <p:cNvGraphicFramePr/>
          <p:nvPr/>
        </p:nvGraphicFramePr>
        <p:xfrm>
          <a:off x="457199" y="1397000"/>
          <a:ext cx="8229599"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4912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B223-6B85-5204-9536-E9577191443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3D81E5-99E0-D5D9-086A-DBC70DC40CAE}"/>
              </a:ext>
            </a:extLst>
          </p:cNvPr>
          <p:cNvSpPr>
            <a:spLocks noGrp="1"/>
          </p:cNvSpPr>
          <p:nvPr>
            <p:ph idx="1"/>
          </p:nvPr>
        </p:nvSpPr>
        <p:spPr/>
        <p:txBody>
          <a:bodyPr vert="horz" lIns="91440" tIns="45720" rIns="91440" bIns="45720" rtlCol="0" anchor="t">
            <a:normAutofit/>
          </a:bodyPr>
          <a:lstStyle/>
          <a:p>
            <a:pPr marL="0" indent="0">
              <a:lnSpc>
                <a:spcPct val="107000"/>
              </a:lnSpc>
              <a:spcBef>
                <a:spcPts val="0"/>
              </a:spcBef>
              <a:buNone/>
            </a:pPr>
            <a:r>
              <a:rPr lang="en-US" sz="3500" dirty="0">
                <a:ea typeface="Calibri"/>
                <a:cs typeface="Arial"/>
              </a:rPr>
              <a:t>[District leaders provide next steps as needed.]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82787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8DAD822-86E1-E8EC-5B92-00C4F91EF4D4}"/>
              </a:ext>
            </a:extLst>
          </p:cNvPr>
          <p:cNvSpPr>
            <a:spLocks noGrp="1"/>
          </p:cNvSpPr>
          <p:nvPr>
            <p:ph type="title"/>
          </p:nvPr>
        </p:nvSpPr>
        <p:spPr/>
        <p:txBody>
          <a:bodyPr/>
          <a:lstStyle/>
          <a:p>
            <a:r>
              <a:rPr lang="en-US" dirty="0"/>
              <a:t>RAR Discussion Protocol​</a:t>
            </a:r>
          </a:p>
        </p:txBody>
      </p:sp>
      <p:sp>
        <p:nvSpPr>
          <p:cNvPr id="6" name="Content Placeholder 5">
            <a:extLst>
              <a:ext uri="{FF2B5EF4-FFF2-40B4-BE49-F238E27FC236}">
                <a16:creationId xmlns:a16="http://schemas.microsoft.com/office/drawing/2014/main" id="{6F9B0365-B073-1800-10D5-B7966D0BA188}"/>
              </a:ext>
            </a:extLst>
          </p:cNvPr>
          <p:cNvSpPr>
            <a:spLocks noGrp="1"/>
          </p:cNvSpPr>
          <p:nvPr>
            <p:ph idx="1"/>
          </p:nvPr>
        </p:nvSpPr>
        <p:spPr/>
        <p:txBody>
          <a:bodyPr vert="horz" lIns="91440" tIns="45720" rIns="91440" bIns="45720" rtlCol="0" anchor="t">
            <a:normAutofit fontScale="55000" lnSpcReduction="20000"/>
          </a:bodyPr>
          <a:lstStyle/>
          <a:p>
            <a:pPr marL="0" indent="0">
              <a:buNone/>
            </a:pPr>
            <a:endParaRPr lang="en-US" dirty="0"/>
          </a:p>
          <a:p>
            <a:pPr marL="514350" indent="-514350">
              <a:buFont typeface="+mj-lt"/>
              <a:buAutoNum type="arabicPeriod"/>
            </a:pPr>
            <a:r>
              <a:rPr lang="en-US" dirty="0"/>
              <a:t>Review Standards of Effective Resource Allocation (5 min)</a:t>
            </a:r>
            <a:endParaRPr lang="en-US" dirty="0">
              <a:cs typeface="Calibri"/>
            </a:endParaRPr>
          </a:p>
          <a:p>
            <a:pPr marL="0" indent="0">
              <a:buNone/>
            </a:pPr>
            <a:endParaRPr lang="en-US" dirty="0"/>
          </a:p>
          <a:p>
            <a:pPr marL="514350" indent="-514350">
              <a:buFont typeface="+mj-lt"/>
              <a:buAutoNum type="arabicPeriod" startAt="2"/>
            </a:pPr>
            <a:r>
              <a:rPr lang="en-US" dirty="0"/>
              <a:t>Establishing District Goals and Priorities (15 min)​</a:t>
            </a:r>
            <a:endParaRPr lang="en-US" dirty="0">
              <a:cs typeface="Calibri"/>
            </a:endParaRPr>
          </a:p>
          <a:p>
            <a:pPr marL="514350" indent="-514350">
              <a:buFont typeface="+mj-lt"/>
              <a:buAutoNum type="arabicPeriod" startAt="2"/>
            </a:pPr>
            <a:endParaRPr lang="en-US" dirty="0"/>
          </a:p>
          <a:p>
            <a:pPr marL="514350" indent="-514350">
              <a:buFont typeface="+mj-lt"/>
              <a:buAutoNum type="arabicPeriod" startAt="3"/>
            </a:pPr>
            <a:r>
              <a:rPr lang="en-US" sz="3100" dirty="0"/>
              <a:t>Equitable Resource Allocation and Distribution (30 min)</a:t>
            </a:r>
            <a:endParaRPr lang="en-US" dirty="0"/>
          </a:p>
          <a:p>
            <a:pPr marL="514350" indent="-514350">
              <a:buAutoNum type="arabicPeriod" startAt="3"/>
            </a:pPr>
            <a:endParaRPr lang="en-US" dirty="0"/>
          </a:p>
          <a:p>
            <a:pPr marL="514350" indent="-514350">
              <a:buAutoNum type="arabicPeriod" startAt="3"/>
            </a:pPr>
            <a:r>
              <a:rPr lang="en-US" dirty="0"/>
              <a:t>Transparent Resource Allocation Practices (10 min)​</a:t>
            </a:r>
            <a:endParaRPr lang="en-US" dirty="0">
              <a:cs typeface="Calibri"/>
            </a:endParaRPr>
          </a:p>
          <a:p>
            <a:pPr marL="514350" indent="-514350">
              <a:buFont typeface="+mj-lt"/>
              <a:buAutoNum type="arabicPeriod" startAt="2"/>
            </a:pPr>
            <a:endParaRPr lang="en-US" dirty="0"/>
          </a:p>
          <a:p>
            <a:pPr marL="514350" indent="-514350">
              <a:buFont typeface="+mj-lt"/>
              <a:buAutoNum type="arabicPeriod" startAt="5"/>
            </a:pPr>
            <a:r>
              <a:rPr lang="en-US" dirty="0"/>
              <a:t>A System that Engages Stakeholders in Planning for Resources (20 min)​</a:t>
            </a:r>
            <a:endParaRPr lang="en-US" dirty="0">
              <a:cs typeface="Calibri"/>
            </a:endParaRPr>
          </a:p>
          <a:p>
            <a:pPr marL="0" indent="0">
              <a:buNone/>
            </a:pPr>
            <a:endParaRPr lang="en-US" dirty="0"/>
          </a:p>
          <a:p>
            <a:pPr marL="514350" indent="-514350">
              <a:buFont typeface="+mj-lt"/>
              <a:buAutoNum type="arabicPeriod" startAt="6"/>
            </a:pPr>
            <a:r>
              <a:rPr lang="en-US" dirty="0"/>
              <a:t>Resource Allocation that Aligns with District Goals and Priorities (20 min)​</a:t>
            </a:r>
            <a:endParaRPr lang="en-US" dirty="0">
              <a:cs typeface="Calibri"/>
            </a:endParaRPr>
          </a:p>
          <a:p>
            <a:pPr marL="0" indent="0">
              <a:buNone/>
            </a:pPr>
            <a:endParaRPr lang="en-US" dirty="0"/>
          </a:p>
          <a:p>
            <a:pPr marL="514350" indent="-514350">
              <a:buFont typeface="+mj-lt"/>
              <a:buAutoNum type="arabicPeriod" startAt="7"/>
            </a:pPr>
            <a:r>
              <a:rPr lang="en-US" dirty="0"/>
              <a:t>Closing and Next Steps (10 min)</a:t>
            </a:r>
            <a:endParaRPr lang="en-US" dirty="0">
              <a:cs typeface="Calibri"/>
            </a:endParaRPr>
          </a:p>
        </p:txBody>
      </p:sp>
    </p:spTree>
    <p:extLst>
      <p:ext uri="{BB962C8B-B14F-4D97-AF65-F5344CB8AC3E}">
        <p14:creationId xmlns:p14="http://schemas.microsoft.com/office/powerpoint/2010/main" val="3450144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508B1-6470-727D-9FD4-E2E3A903F9DC}"/>
              </a:ext>
            </a:extLst>
          </p:cNvPr>
          <p:cNvSpPr>
            <a:spLocks noGrp="1"/>
          </p:cNvSpPr>
          <p:nvPr>
            <p:ph type="title"/>
          </p:nvPr>
        </p:nvSpPr>
        <p:spPr/>
        <p:txBody>
          <a:bodyPr>
            <a:normAutofit fontScale="90000"/>
          </a:bodyPr>
          <a:lstStyle/>
          <a:p>
            <a:r>
              <a:rPr lang="en-US" dirty="0"/>
              <a:t>Standards of Effective Resource Allocation​</a:t>
            </a:r>
          </a:p>
        </p:txBody>
      </p:sp>
      <p:sp>
        <p:nvSpPr>
          <p:cNvPr id="3" name="Content Placeholder 2">
            <a:extLst>
              <a:ext uri="{FF2B5EF4-FFF2-40B4-BE49-F238E27FC236}">
                <a16:creationId xmlns:a16="http://schemas.microsoft.com/office/drawing/2014/main" id="{0F001F66-2700-0D97-1A6F-203B78FE82F7}"/>
              </a:ext>
            </a:extLst>
          </p:cNvPr>
          <p:cNvSpPr>
            <a:spLocks noGrp="1"/>
          </p:cNvSpPr>
          <p:nvPr>
            <p:ph idx="1"/>
          </p:nvPr>
        </p:nvSpPr>
        <p:spPr/>
        <p:txBody>
          <a:bodyPr>
            <a:normAutofit fontScale="55000" lnSpcReduction="20000"/>
          </a:bodyPr>
          <a:lstStyle/>
          <a:p>
            <a:pPr marL="0" indent="0">
              <a:buNone/>
            </a:pPr>
            <a:r>
              <a:rPr lang="en-US" dirty="0"/>
              <a:t>An effective resource allocation system will have the following properties:​</a:t>
            </a:r>
          </a:p>
          <a:p>
            <a:endParaRPr lang="en-US" dirty="0"/>
          </a:p>
          <a:p>
            <a:r>
              <a:rPr lang="en-US" b="1" dirty="0"/>
              <a:t>Equitable</a:t>
            </a:r>
            <a:r>
              <a:rPr lang="en-US" dirty="0"/>
              <a:t>: Provides resources based on the needs of students and schools such that those with higher needs receive additional resources.​</a:t>
            </a:r>
          </a:p>
          <a:p>
            <a:endParaRPr lang="en-US" dirty="0"/>
          </a:p>
          <a:p>
            <a:r>
              <a:rPr lang="en-US" b="1" dirty="0"/>
              <a:t>Transparent</a:t>
            </a:r>
            <a:r>
              <a:rPr lang="en-US" dirty="0"/>
              <a:t>: Provides resources through a simple, well-defined, and clearly documented process such that stakeholders understand how resources are allocated to schools and how resource levels are differentiated.​</a:t>
            </a:r>
          </a:p>
          <a:p>
            <a:endParaRPr lang="en-US" dirty="0"/>
          </a:p>
          <a:p>
            <a:r>
              <a:rPr lang="en-US" b="1" dirty="0"/>
              <a:t>Engages stakeholders</a:t>
            </a:r>
            <a:r>
              <a:rPr lang="en-US" dirty="0"/>
              <a:t>: Allows for input in the budgeting and planning process from various education stakeholders, such as school site leaders and staff, parents, and community members.​</a:t>
            </a:r>
          </a:p>
          <a:p>
            <a:endParaRPr lang="en-US" dirty="0"/>
          </a:p>
          <a:p>
            <a:r>
              <a:rPr lang="en-US" b="1" dirty="0"/>
              <a:t>Aligns with district goals and priorities</a:t>
            </a:r>
            <a:r>
              <a:rPr lang="en-US" dirty="0"/>
              <a:t>: Integrates and aligns with planning and school improvement processes, focuses on improving student outcomes, and offers flexibility to be responsive to new or shifting goals and priorities.</a:t>
            </a:r>
          </a:p>
        </p:txBody>
      </p:sp>
    </p:spTree>
    <p:extLst>
      <p:ext uri="{BB962C8B-B14F-4D97-AF65-F5344CB8AC3E}">
        <p14:creationId xmlns:p14="http://schemas.microsoft.com/office/powerpoint/2010/main" val="506156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5B4390-CDD6-488A-CE3B-D5B80624C766}"/>
              </a:ext>
            </a:extLst>
          </p:cNvPr>
          <p:cNvSpPr>
            <a:spLocks noGrp="1"/>
          </p:cNvSpPr>
          <p:nvPr>
            <p:ph type="title"/>
          </p:nvPr>
        </p:nvSpPr>
        <p:spPr/>
        <p:txBody>
          <a:bodyPr>
            <a:normAutofit fontScale="90000"/>
          </a:bodyPr>
          <a:lstStyle/>
          <a:p>
            <a:r>
              <a:rPr lang="en-US" dirty="0"/>
              <a:t>Establishing District Goals and Priorities</a:t>
            </a:r>
          </a:p>
        </p:txBody>
      </p:sp>
      <p:sp>
        <p:nvSpPr>
          <p:cNvPr id="5" name="Subtitle 4">
            <a:extLst>
              <a:ext uri="{FF2B5EF4-FFF2-40B4-BE49-F238E27FC236}">
                <a16:creationId xmlns:a16="http://schemas.microsoft.com/office/drawing/2014/main" id="{B9463CD6-9729-A609-5222-D3BE3A55B001}"/>
              </a:ext>
            </a:extLst>
          </p:cNvPr>
          <p:cNvSpPr>
            <a:spLocks noGrp="1"/>
          </p:cNvSpPr>
          <p:nvPr>
            <p:ph type="subTitle" idx="1"/>
          </p:nvPr>
        </p:nvSpPr>
        <p:spPr>
          <a:xfrm>
            <a:off x="457200" y="1612271"/>
            <a:ext cx="5606014" cy="1116530"/>
          </a:xfrm>
        </p:spPr>
        <p:txBody>
          <a:bodyPr>
            <a:normAutofit/>
          </a:bodyPr>
          <a:lstStyle/>
          <a:p>
            <a:pPr algn="l"/>
            <a:r>
              <a:rPr lang="en-US" sz="2400" i="1" dirty="0"/>
              <a:t>What are the districtwide priorities? Where does the district already have momentum? </a:t>
            </a:r>
          </a:p>
        </p:txBody>
      </p:sp>
    </p:spTree>
    <p:extLst>
      <p:ext uri="{BB962C8B-B14F-4D97-AF65-F5344CB8AC3E}">
        <p14:creationId xmlns:p14="http://schemas.microsoft.com/office/powerpoint/2010/main" val="35528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FC7B2-8265-623C-02CD-7E41E3F726C2}"/>
              </a:ext>
            </a:extLst>
          </p:cNvPr>
          <p:cNvSpPr>
            <a:spLocks noGrp="1"/>
          </p:cNvSpPr>
          <p:nvPr>
            <p:ph type="title"/>
          </p:nvPr>
        </p:nvSpPr>
        <p:spPr/>
        <p:txBody>
          <a:bodyPr/>
          <a:lstStyle/>
          <a:p>
            <a:r>
              <a:rPr lang="en-US" dirty="0"/>
              <a:t>Standard of Practice​</a:t>
            </a:r>
          </a:p>
        </p:txBody>
      </p:sp>
      <p:sp>
        <p:nvSpPr>
          <p:cNvPr id="5" name="Content Placeholder 4">
            <a:extLst>
              <a:ext uri="{FF2B5EF4-FFF2-40B4-BE49-F238E27FC236}">
                <a16:creationId xmlns:a16="http://schemas.microsoft.com/office/drawing/2014/main" id="{1DF5AD81-98EF-389F-6EBB-537696C6931D}"/>
              </a:ext>
            </a:extLst>
          </p:cNvPr>
          <p:cNvSpPr>
            <a:spLocks noGrp="1"/>
          </p:cNvSpPr>
          <p:nvPr>
            <p:ph idx="1"/>
          </p:nvPr>
        </p:nvSpPr>
        <p:spPr/>
        <p:txBody>
          <a:bodyPr>
            <a:normAutofit/>
          </a:bodyPr>
          <a:lstStyle/>
          <a:p>
            <a:endParaRPr lang="en-US" dirty="0"/>
          </a:p>
          <a:p>
            <a:endParaRPr lang="en-US" sz="2400" dirty="0"/>
          </a:p>
          <a:p>
            <a:r>
              <a:rPr lang="en-US" sz="2400" dirty="0"/>
              <a:t>There is clear evidence that the district aligns budgetary decisions with School Improvement Plans or district goals and priorities.</a:t>
            </a:r>
          </a:p>
          <a:p>
            <a:pPr marL="0" indent="0">
              <a:buNone/>
            </a:pPr>
            <a:endParaRPr lang="en-US" sz="2400" dirty="0"/>
          </a:p>
          <a:p>
            <a:r>
              <a:rPr lang="en-US" sz="2400" dirty="0"/>
              <a:t>District and school-level staff can clearly describe how resource allocation decisions support district goals and School Improvement Plans. </a:t>
            </a:r>
          </a:p>
        </p:txBody>
      </p:sp>
      <p:sp>
        <p:nvSpPr>
          <p:cNvPr id="6" name="Rectangle: Rounded Corners 5">
            <a:extLst>
              <a:ext uri="{FF2B5EF4-FFF2-40B4-BE49-F238E27FC236}">
                <a16:creationId xmlns:a16="http://schemas.microsoft.com/office/drawing/2014/main" id="{A853F81F-2B39-C5C4-A2F3-33C332E79C73}"/>
              </a:ext>
            </a:extLst>
          </p:cNvPr>
          <p:cNvSpPr/>
          <p:nvPr/>
        </p:nvSpPr>
        <p:spPr>
          <a:xfrm>
            <a:off x="457200" y="1360714"/>
            <a:ext cx="7351414" cy="564751"/>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sz="2400" b="1" dirty="0"/>
              <a:t>Alignment with District Goals and Priorities</a:t>
            </a:r>
          </a:p>
        </p:txBody>
      </p:sp>
    </p:spTree>
    <p:extLst>
      <p:ext uri="{BB962C8B-B14F-4D97-AF65-F5344CB8AC3E}">
        <p14:creationId xmlns:p14="http://schemas.microsoft.com/office/powerpoint/2010/main" val="3476801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73C69D-9BA8-D982-DC16-FCC3227189A7}"/>
              </a:ext>
            </a:extLst>
          </p:cNvPr>
          <p:cNvSpPr>
            <a:spLocks noGrp="1"/>
          </p:cNvSpPr>
          <p:nvPr>
            <p:ph type="title"/>
          </p:nvPr>
        </p:nvSpPr>
        <p:spPr>
          <a:xfrm>
            <a:off x="457200" y="522514"/>
            <a:ext cx="5780315" cy="762000"/>
          </a:xfrm>
        </p:spPr>
        <p:txBody>
          <a:bodyPr anchor="ctr">
            <a:normAutofit/>
          </a:bodyPr>
          <a:lstStyle/>
          <a:p>
            <a:r>
              <a:rPr lang="en-US" dirty="0"/>
              <a:t>Establishing District Priorities​</a:t>
            </a:r>
          </a:p>
        </p:txBody>
      </p:sp>
      <p:sp>
        <p:nvSpPr>
          <p:cNvPr id="5" name="Subtitle 4">
            <a:extLst>
              <a:ext uri="{FF2B5EF4-FFF2-40B4-BE49-F238E27FC236}">
                <a16:creationId xmlns:a16="http://schemas.microsoft.com/office/drawing/2014/main" id="{CF1F0A2B-E3CE-89BD-2815-09215FD65663}"/>
              </a:ext>
            </a:extLst>
          </p:cNvPr>
          <p:cNvSpPr>
            <a:spLocks noGrp="1"/>
          </p:cNvSpPr>
          <p:nvPr>
            <p:ph idx="1"/>
          </p:nvPr>
        </p:nvSpPr>
        <p:spPr>
          <a:xfrm>
            <a:off x="457200" y="1382485"/>
            <a:ext cx="5780315" cy="4571999"/>
          </a:xfrm>
        </p:spPr>
        <p:txBody>
          <a:bodyPr>
            <a:normAutofit/>
          </a:bodyPr>
          <a:lstStyle/>
          <a:p>
            <a:r>
              <a:rPr lang="en-US" dirty="0"/>
              <a:t>What are the district’s top three strategic priorities for the coming school year?​</a:t>
            </a:r>
          </a:p>
          <a:p>
            <a:pPr marL="0" indent="0">
              <a:buNone/>
            </a:pPr>
            <a:endParaRPr lang="en-US" dirty="0"/>
          </a:p>
          <a:p>
            <a:r>
              <a:rPr lang="en-US" dirty="0"/>
              <a:t>Invite school leaders to share school-level priorities, especially as they relate to draft goals in School Improvement Plans. </a:t>
            </a:r>
          </a:p>
        </p:txBody>
      </p:sp>
    </p:spTree>
    <p:extLst>
      <p:ext uri="{BB962C8B-B14F-4D97-AF65-F5344CB8AC3E}">
        <p14:creationId xmlns:p14="http://schemas.microsoft.com/office/powerpoint/2010/main" val="2458385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9DC54E-55E9-18FE-1014-ED518FEF9FC7}"/>
              </a:ext>
            </a:extLst>
          </p:cNvPr>
          <p:cNvSpPr>
            <a:spLocks noGrp="1"/>
          </p:cNvSpPr>
          <p:nvPr>
            <p:ph type="title"/>
          </p:nvPr>
        </p:nvSpPr>
        <p:spPr/>
        <p:txBody>
          <a:bodyPr>
            <a:normAutofit fontScale="90000"/>
          </a:bodyPr>
          <a:lstStyle/>
          <a:p>
            <a:r>
              <a:rPr lang="en-US" dirty="0"/>
              <a:t>Equitable Resource Allocation                  and Distribution​</a:t>
            </a:r>
          </a:p>
        </p:txBody>
      </p:sp>
      <p:sp>
        <p:nvSpPr>
          <p:cNvPr id="5" name="Subtitle 4">
            <a:extLst>
              <a:ext uri="{FF2B5EF4-FFF2-40B4-BE49-F238E27FC236}">
                <a16:creationId xmlns:a16="http://schemas.microsoft.com/office/drawing/2014/main" id="{850E7526-144E-CF98-EFDD-84D86CB07A4E}"/>
              </a:ext>
            </a:extLst>
          </p:cNvPr>
          <p:cNvSpPr>
            <a:spLocks noGrp="1"/>
          </p:cNvSpPr>
          <p:nvPr>
            <p:ph type="subTitle" idx="1"/>
          </p:nvPr>
        </p:nvSpPr>
        <p:spPr>
          <a:xfrm>
            <a:off x="457200" y="1784287"/>
            <a:ext cx="5606014" cy="1116530"/>
          </a:xfrm>
        </p:spPr>
        <p:txBody>
          <a:bodyPr>
            <a:normAutofit fontScale="77500" lnSpcReduction="20000"/>
          </a:bodyPr>
          <a:lstStyle/>
          <a:p>
            <a:pPr algn="l"/>
            <a:r>
              <a:rPr lang="en-US" i="1" dirty="0"/>
              <a:t>How does equity inform the method of allocating resources across schools? Are resource distribution patterns across schools and students equitable? </a:t>
            </a:r>
          </a:p>
        </p:txBody>
      </p:sp>
    </p:spTree>
    <p:extLst>
      <p:ext uri="{BB962C8B-B14F-4D97-AF65-F5344CB8AC3E}">
        <p14:creationId xmlns:p14="http://schemas.microsoft.com/office/powerpoint/2010/main" val="1568717174"/>
      </p:ext>
    </p:extLst>
  </p:cSld>
  <p:clrMapOvr>
    <a:masterClrMapping/>
  </p:clrMapOvr>
</p:sld>
</file>

<file path=ppt/theme/theme1.xml><?xml version="1.0" encoding="utf-8"?>
<a:theme xmlns:a="http://schemas.openxmlformats.org/drawingml/2006/main" name="Office Theme">
  <a:themeElements>
    <a:clrScheme name="ISBE Color Palette">
      <a:dk1>
        <a:sysClr val="windowText" lastClr="000000"/>
      </a:dk1>
      <a:lt1>
        <a:sysClr val="window" lastClr="FFFFFF"/>
      </a:lt1>
      <a:dk2>
        <a:srgbClr val="1F497D"/>
      </a:dk2>
      <a:lt2>
        <a:srgbClr val="EEECE1"/>
      </a:lt2>
      <a:accent1>
        <a:srgbClr val="003B5C"/>
      </a:accent1>
      <a:accent2>
        <a:srgbClr val="0077C8"/>
      </a:accent2>
      <a:accent3>
        <a:srgbClr val="B7DB57"/>
      </a:accent3>
      <a:accent4>
        <a:srgbClr val="333F48"/>
      </a:accent4>
      <a:accent5>
        <a:srgbClr val="FFBF3F"/>
      </a:accent5>
      <a:accent6>
        <a:srgbClr val="9E2A2B"/>
      </a:accent6>
      <a:hlink>
        <a:srgbClr val="0077C8"/>
      </a:hlink>
      <a:folHlink>
        <a:srgbClr val="0077C8"/>
      </a:folHlink>
    </a:clrScheme>
    <a:fontScheme name="ISBE Font">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inked_x0020_on_x0020_Page xmlns="d21dc803-237d-4c68-8692-8d731fd29118">true</Linked_x0020_on_x0020_Page>
    <ParagraphAfterLink xmlns="d21dc803-237d-4c68-8692-8d731fd29118" xsi:nil="true"/>
    <TaxKeywordTaxHTField xmlns="6ce3111e-7420-4802-b50a-75d4e9a0b980">
      <Terms xmlns="http://schemas.microsoft.com/office/infopath/2007/PartnerControls"/>
    </TaxKeywordTaxHTField>
    <Archive_x0020_Date xmlns="6ce3111e-7420-4802-b50a-75d4e9a0b980" xsi:nil="true"/>
    <Subgroup xmlns="d21dc803-237d-4c68-8692-8d731fd29118" xsi:nil="true"/>
    <OriginalModifiedDate xmlns="d21dc803-237d-4c68-8692-8d731fd29118" xsi:nil="true"/>
    <Grouping xmlns="d21dc803-237d-4c68-8692-8d731fd29118" xsi:nil="true"/>
    <Heading xmlns="6ce3111e-7420-4802-b50a-75d4e9a0b980" xsi:nil="true"/>
    <Sort_x0020_Order xmlns="6ce3111e-7420-4802-b50a-75d4e9a0b980">999</Sort_x0020_Order>
    <Year xmlns="d21dc803-237d-4c68-8692-8d731fd29118" xsi:nil="true"/>
    <ModifiedBeforeRun xmlns="d21dc803-237d-4c68-8692-8d731fd29118" xsi:nil="true"/>
    <ParagraphBeforeLink xmlns="d21dc803-237d-4c68-8692-8d731fd29118" xsi:nil="true"/>
    <Archive xmlns="6ce3111e-7420-4802-b50a-75d4e9a0b980">false</Archive>
    <AdditionalPageInfo xmlns="d21dc803-237d-4c68-8692-8d731fd29118" xsi:nil="true"/>
    <LifetimeViews xmlns="d21dc803-237d-4c68-8692-8d731fd29118" xsi:nil="true"/>
    <Subbullet xmlns="d21dc803-237d-4c68-8692-8d731fd29118" xsi:nil="true"/>
    <Language xmlns="d21dc803-237d-4c68-8692-8d731fd29118" xsi:nil="true"/>
    <PublishingExpirationDate xmlns="http://schemas.microsoft.com/sharepoint/v3" xsi:nil="true"/>
    <ActiveInactive xmlns="d21dc803-237d-4c68-8692-8d731fd29118">true</ActiveInactive>
    <Divisions xmlns="4d435f69-8686-490b-bd6d-b153bf22ab50">74</Divisions>
    <PublishingStartDate xmlns="http://schemas.microsoft.com/sharepoint/v3" xsi:nil="true"/>
    <TargetAudience xmlns="6ce3111e-7420-4802-b50a-75d4e9a0b980"/>
    <MediaType xmlns="6ce3111e-7420-4802-b50a-75d4e9a0b980">
      <Value>10</Value>
    </MediaType>
    <DisplayPage xmlns="d21dc803-237d-4c68-8692-8d731fd29118" xsi:nil="true"/>
    <Subheading xmlns="d21dc803-237d-4c68-8692-8d731fd29118" xsi:nil="true"/>
    <TaxCatchAll xmlns="6ce3111e-7420-4802-b50a-75d4e9a0b980"/>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52988822C20F24E83D1DD5E4C131AA0" ma:contentTypeVersion="34" ma:contentTypeDescription="Create a new document." ma:contentTypeScope="" ma:versionID="510b8621ca45b380240d45fcf3ee2da5">
  <xsd:schema xmlns:xsd="http://www.w3.org/2001/XMLSchema" xmlns:xs="http://www.w3.org/2001/XMLSchema" xmlns:p="http://schemas.microsoft.com/office/2006/metadata/properties" xmlns:ns1="http://schemas.microsoft.com/sharepoint/v3" xmlns:ns2="6ce3111e-7420-4802-b50a-75d4e9a0b980" xmlns:ns3="d21dc803-237d-4c68-8692-8d731fd29118" xmlns:ns4="4d435f69-8686-490b-bd6d-b153bf22ab50" targetNamespace="http://schemas.microsoft.com/office/2006/metadata/properties" ma:root="true" ma:fieldsID="f5b7d2c1aa74e6ba3f7180c2fcc7e0c0" ns1:_="" ns2:_="" ns3:_="" ns4:_="">
    <xsd:import namespace="http://schemas.microsoft.com/sharepoint/v3"/>
    <xsd:import namespace="6ce3111e-7420-4802-b50a-75d4e9a0b980"/>
    <xsd:import namespace="d21dc803-237d-4c68-8692-8d731fd29118"/>
    <xsd:import namespace="4d435f69-8686-490b-bd6d-b153bf22ab50"/>
    <xsd:element name="properties">
      <xsd:complexType>
        <xsd:sequence>
          <xsd:element name="documentManagement">
            <xsd:complexType>
              <xsd:all>
                <xsd:element ref="ns2:Heading" minOccurs="0"/>
                <xsd:element ref="ns2:Sort_x0020_Order" minOccurs="0"/>
                <xsd:element ref="ns3:DisplayPage" minOccurs="0"/>
                <xsd:element ref="ns3:ParagraphBeforeLink" minOccurs="0"/>
                <xsd:element ref="ns3:ParagraphAfterLink" minOccurs="0"/>
                <xsd:element ref="ns4:Divisions" minOccurs="0"/>
                <xsd:element ref="ns2:TargetAudience" minOccurs="0"/>
                <xsd:element ref="ns2:Archive" minOccurs="0"/>
                <xsd:element ref="ns2:Archive_x0020_Date" minOccurs="0"/>
                <xsd:element ref="ns3:Grouping" minOccurs="0"/>
                <xsd:element ref="ns3:Subgroup" minOccurs="0"/>
                <xsd:element ref="ns3:Linked_x0020_on_x0020_Page" minOccurs="0"/>
                <xsd:element ref="ns3:Year" minOccurs="0"/>
                <xsd:element ref="ns2:MediaType" minOccurs="0"/>
                <xsd:element ref="ns1:PublishingStartDate" minOccurs="0"/>
                <xsd:element ref="ns1:PublishingExpirationDate" minOccurs="0"/>
                <xsd:element ref="ns2:TaxKeywordTaxHTField" minOccurs="0"/>
                <xsd:element ref="ns2:TaxCatchAll" minOccurs="0"/>
                <xsd:element ref="ns3:OriginalModifiedDate" minOccurs="0"/>
                <xsd:element ref="ns3:AdditionalPageInfo" minOccurs="0"/>
                <xsd:element ref="ns2:SharedWithUsers" minOccurs="0"/>
                <xsd:element ref="ns3:ActiveInactive" minOccurs="0"/>
                <xsd:element ref="ns3:Subbullet" minOccurs="0"/>
                <xsd:element ref="ns3:Subheading" minOccurs="0"/>
                <xsd:element ref="ns3:LifetimeViews" minOccurs="0"/>
                <xsd:element ref="ns3:ModifiedBeforeRun" minOccurs="0"/>
                <xsd:element ref="ns3:Langu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ce3111e-7420-4802-b50a-75d4e9a0b980" elementFormDefault="qualified">
    <xsd:import namespace="http://schemas.microsoft.com/office/2006/documentManagement/types"/>
    <xsd:import namespace="http://schemas.microsoft.com/office/infopath/2007/PartnerControls"/>
    <xsd:element name="Heading" ma:index="1" nillable="true" ma:displayName="Heading" ma:internalName="Heading">
      <xsd:simpleType>
        <xsd:restriction base="dms:Text">
          <xsd:maxLength value="255"/>
        </xsd:restriction>
      </xsd:simpleType>
    </xsd:element>
    <xsd:element name="Sort_x0020_Order" ma:index="2" nillable="true" ma:displayName="Sort Order" ma:default="999" ma:internalName="Sort_x0020_Order" ma:percentage="FALSE">
      <xsd:simpleType>
        <xsd:restriction base="dms:Number"/>
      </xsd:simpleType>
    </xsd:element>
    <xsd:element name="TargetAudience" ma:index="7" nillable="true" ma:displayName="TargetAudience" ma:list="{5bf691bb-db4f-476f-a3f6-6f31e5686cd3}" ma:internalName="TargetAudience" ma:readOnly="false" ma:showField="Titl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Archive" ma:index="9" nillable="true" ma:displayName="Archive" ma:default="0" ma:indexed="true" ma:internalName="Archive">
      <xsd:simpleType>
        <xsd:restriction base="dms:Boolean"/>
      </xsd:simpleType>
    </xsd:element>
    <xsd:element name="Archive_x0020_Date" ma:index="10" nillable="true" ma:displayName="Archive Date" ma:format="DateOnly" ma:internalName="Archive_x0020_Date">
      <xsd:simpleType>
        <xsd:restriction base="dms:DateTime"/>
      </xsd:simpleType>
    </xsd:element>
    <xsd:element name="MediaType" ma:index="15" nillable="true" ma:displayName="MediaType" ma:list="{bc78f13e-3434-4b26-85f6-c5eb735f129d}" ma:internalName="MediaType" ma:readOnly="false" ma:showField="MediaTyp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TaxKeywordTaxHTField" ma:index="25" nillable="true" ma:taxonomy="true" ma:internalName="TaxKeywordTaxHTField" ma:taxonomyFieldName="TaxKeyword" ma:displayName="Enterprise Keywords" ma:fieldId="{23f27201-bee3-471e-b2e7-b64fd8b7ca38}" ma:taxonomyMulti="true" ma:sspId="038a83e2-3cab-4ab1-90e8-f44282484cb6" ma:termSetId="00000000-0000-0000-0000-000000000000" ma:anchorId="00000000-0000-0000-0000-000000000000" ma:open="true" ma:isKeyword="true">
      <xsd:complexType>
        <xsd:sequence>
          <xsd:element ref="pc:Terms" minOccurs="0" maxOccurs="1"/>
        </xsd:sequence>
      </xsd:complexType>
    </xsd:element>
    <xsd:element name="TaxCatchAll" ma:index="26" nillable="true" ma:displayName="Taxonomy Catch All Column" ma:hidden="true" ma:list="{579831f0-4889-4cf1-9c1b-f4e5c0970170}" ma:internalName="TaxCatchAll" ma:showField="CatchAllData"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21dc803-237d-4c68-8692-8d731fd29118" elementFormDefault="qualified">
    <xsd:import namespace="http://schemas.microsoft.com/office/2006/documentManagement/types"/>
    <xsd:import namespace="http://schemas.microsoft.com/office/infopath/2007/PartnerControls"/>
    <xsd:element name="DisplayPage" ma:index="3" nillable="true" ma:displayName="DisplayPage" ma:indexed="true" ma:internalName="DisplayPage">
      <xsd:simpleType>
        <xsd:restriction base="dms:Text">
          <xsd:maxLength value="255"/>
        </xsd:restriction>
      </xsd:simpleType>
    </xsd:element>
    <xsd:element name="ParagraphBeforeLink" ma:index="4" nillable="true" ma:displayName="ParagraphBeforeLink" ma:internalName="ParagraphBeforeLink">
      <xsd:simpleType>
        <xsd:restriction base="dms:Note"/>
      </xsd:simpleType>
    </xsd:element>
    <xsd:element name="ParagraphAfterLink" ma:index="5" nillable="true" ma:displayName="ParagraphAfterLink" ma:internalName="ParagraphAfterLink">
      <xsd:simpleType>
        <xsd:restriction base="dms:Note"/>
      </xsd:simpleType>
    </xsd:element>
    <xsd:element name="Grouping" ma:index="11" nillable="true" ma:displayName="Grouping" ma:indexed="true" ma:internalName="Grouping">
      <xsd:simpleType>
        <xsd:restriction base="dms:Text">
          <xsd:maxLength value="255"/>
        </xsd:restriction>
      </xsd:simpleType>
    </xsd:element>
    <xsd:element name="Subgroup" ma:index="12" nillable="true" ma:displayName="Subgroup" ma:internalName="Subgroup">
      <xsd:simpleType>
        <xsd:restriction base="dms:Text">
          <xsd:maxLength value="255"/>
        </xsd:restriction>
      </xsd:simpleType>
    </xsd:element>
    <xsd:element name="Linked_x0020_on_x0020_Page" ma:index="13" nillable="true" ma:displayName="Linked on Page" ma:default="1" ma:indexed="true" ma:internalName="Linked_x0020_on_x0020_Page">
      <xsd:simpleType>
        <xsd:restriction base="dms:Boolean"/>
      </xsd:simpleType>
    </xsd:element>
    <xsd:element name="Year" ma:index="14" nillable="true" ma:displayName="Year" ma:internalName="Year">
      <xsd:simpleType>
        <xsd:restriction base="dms:Text">
          <xsd:maxLength value="255"/>
        </xsd:restriction>
      </xsd:simpleType>
    </xsd:element>
    <xsd:element name="OriginalModifiedDate" ma:index="27" nillable="true" ma:displayName="OriginalModifiedDate" ma:format="DateOnly" ma:internalName="OriginalModifiedDate">
      <xsd:simpleType>
        <xsd:restriction base="dms:DateTime"/>
      </xsd:simpleType>
    </xsd:element>
    <xsd:element name="AdditionalPageInfo" ma:index="28" nillable="true" ma:displayName="AdditionalPageInfo" ma:internalName="AdditionalPageInfo">
      <xsd:simpleType>
        <xsd:restriction base="dms:Note">
          <xsd:maxLength value="255"/>
        </xsd:restriction>
      </xsd:simpleType>
    </xsd:element>
    <xsd:element name="ActiveInactive" ma:index="30" nillable="true" ma:displayName="Active/Inactive" ma:default="1" ma:internalName="ActiveInactive">
      <xsd:simpleType>
        <xsd:restriction base="dms:Boolean"/>
      </xsd:simpleType>
    </xsd:element>
    <xsd:element name="Subbullet" ma:index="31" nillable="true" ma:displayName="Subbullet" ma:internalName="Subbullet">
      <xsd:simpleType>
        <xsd:restriction base="dms:Note">
          <xsd:maxLength value="255"/>
        </xsd:restriction>
      </xsd:simpleType>
    </xsd:element>
    <xsd:element name="Subheading" ma:index="32" nillable="true" ma:displayName="Subheading" ma:internalName="Subheading">
      <xsd:simpleType>
        <xsd:restriction base="dms:Text">
          <xsd:maxLength value="255"/>
        </xsd:restriction>
      </xsd:simpleType>
    </xsd:element>
    <xsd:element name="LifetimeViews" ma:index="33" nillable="true" ma:displayName="LifetimeViews" ma:internalName="LifetimeViews">
      <xsd:simpleType>
        <xsd:restriction base="dms:Number"/>
      </xsd:simpleType>
    </xsd:element>
    <xsd:element name="ModifiedBeforeRun" ma:index="34" nillable="true" ma:displayName="ModifiedBeforeRun" ma:format="DateOnly" ma:internalName="ModifiedBeforeRun">
      <xsd:simpleType>
        <xsd:restriction base="dms:DateTime"/>
      </xsd:simpleType>
    </xsd:element>
    <xsd:element name="Language" ma:index="35" nillable="true" ma:displayName="Language" ma:format="Dropdown" ma:internalName="Language">
      <xsd:simpleType>
        <xsd:restriction base="dms:Choice">
          <xsd:enumeration value="Albanian"/>
          <xsd:enumeration value="Amharic"/>
          <xsd:enumeration value="Arabic"/>
          <xsd:enumeration value="Assyrian"/>
          <xsd:enumeration value="Bengali"/>
          <xsd:enumeration value="Bosnian"/>
          <xsd:enumeration value="Bulgarian"/>
          <xsd:enumeration value="Burmese"/>
          <xsd:enumeration value="Cambodian"/>
          <xsd:enumeration value="Cantonese"/>
          <xsd:enumeration value="Chinese"/>
          <xsd:enumeration value="Chinese (Simplified)"/>
          <xsd:enumeration value="Chinese (Traditional)"/>
          <xsd:enumeration value="Czech"/>
          <xsd:enumeration value="Farsi"/>
          <xsd:enumeration value="French"/>
          <xsd:enumeration value="German"/>
          <xsd:enumeration value="Greek"/>
          <xsd:enumeration value="Gujarati"/>
          <xsd:enumeration value="Haitian-Creole"/>
          <xsd:enumeration value="Haka Chin"/>
          <xsd:enumeration value="Hindi"/>
          <xsd:enumeration value="Italian"/>
          <xsd:enumeration value="Japanese"/>
          <xsd:enumeration value="Karen"/>
          <xsd:enumeration value="Khmer"/>
          <xsd:enumeration value="Kirundi"/>
          <xsd:enumeration value="Korean"/>
          <xsd:enumeration value="Lao"/>
          <xsd:enumeration value="Lithuanian"/>
          <xsd:enumeration value="Malayalam"/>
          <xsd:enumeration value="Marathi"/>
          <xsd:enumeration value="Mongolian"/>
          <xsd:enumeration value="Nepali"/>
          <xsd:enumeration value="Pashto"/>
          <xsd:enumeration value="Pilipino (Tagalog)"/>
          <xsd:enumeration value="Polish"/>
          <xsd:enumeration value="Portuguese"/>
          <xsd:enumeration value="Punjabi"/>
          <xsd:enumeration value="Romanian"/>
          <xsd:enumeration value="Russian"/>
          <xsd:enumeration value="Serbian"/>
          <xsd:enumeration value="Serbian (Cyrillic)"/>
          <xsd:enumeration value="Serbian (Latin)"/>
          <xsd:enumeration value="Somali"/>
          <xsd:enumeration value="Spanish"/>
          <xsd:enumeration value="Swahili"/>
          <xsd:enumeration value="Tamil"/>
          <xsd:enumeration value="Telugu"/>
          <xsd:enumeration value="Thai"/>
          <xsd:enumeration value="Turkish"/>
          <xsd:enumeration value="Ukrainian"/>
          <xsd:enumeration value="Urdu"/>
          <xsd:enumeration value="Uzbek"/>
          <xsd:enumeration value="Vietnamese"/>
          <xsd:enumeration value="Yoruba"/>
        </xsd:restriction>
      </xsd:simpleType>
    </xsd:element>
  </xsd:schema>
  <xsd:schema xmlns:xsd="http://www.w3.org/2001/XMLSchema" xmlns:xs="http://www.w3.org/2001/XMLSchema" xmlns:dms="http://schemas.microsoft.com/office/2006/documentManagement/types" xmlns:pc="http://schemas.microsoft.com/office/infopath/2007/PartnerControls" targetNamespace="4d435f69-8686-490b-bd6d-b153bf22ab50" elementFormDefault="qualified">
    <xsd:import namespace="http://schemas.microsoft.com/office/2006/documentManagement/types"/>
    <xsd:import namespace="http://schemas.microsoft.com/office/infopath/2007/PartnerControls"/>
    <xsd:element name="Divisions" ma:index="6" nillable="true" ma:displayName="Divisions" ma:indexed="true" ma:list="{28f31edd-5ed1-4c97-b76f-e04153e47842}" ma:internalName="Divisions" ma:showField="Title" ma:web="6ce3111e-7420-4802-b50a-75d4e9a0b980">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8"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81F5C2-1634-40A0-8131-4571E68B85D7}">
  <ds:schemaRefs>
    <ds:schemaRef ds:uri="d8b23f66-e629-4ee8-8a54-897b4b2e4ed0"/>
    <ds:schemaRef ds:uri="http://schemas.openxmlformats.org/package/2006/metadata/core-properties"/>
    <ds:schemaRef ds:uri="dd0077b0-5f1f-4d3f-b610-a49db395094d"/>
    <ds:schemaRef ds:uri="http://schemas.microsoft.com/office/2006/documentManagement/types"/>
    <ds:schemaRef ds:uri="http://purl.org/dc/dcmitype/"/>
    <ds:schemaRef ds:uri="http://www.w3.org/XML/1998/namespace"/>
    <ds:schemaRef ds:uri="http://purl.org/dc/elements/1.1/"/>
    <ds:schemaRef ds:uri="http://schemas.microsoft.com/office/infopath/2007/PartnerControls"/>
    <ds:schemaRef ds:uri="http://schemas.microsoft.com/office/2006/metadata/properties"/>
    <ds:schemaRef ds:uri="http://purl.org/dc/terms/"/>
    <ds:schemaRef ds:uri="bea92097-1ed7-4821-b721-f1cc4a6e9d01"/>
  </ds:schemaRefs>
</ds:datastoreItem>
</file>

<file path=customXml/itemProps2.xml><?xml version="1.0" encoding="utf-8"?>
<ds:datastoreItem xmlns:ds="http://schemas.openxmlformats.org/officeDocument/2006/customXml" ds:itemID="{7B6CC084-D70B-48A2-83FB-34A08FDA269D}"/>
</file>

<file path=customXml/itemProps3.xml><?xml version="1.0" encoding="utf-8"?>
<ds:datastoreItem xmlns:ds="http://schemas.openxmlformats.org/officeDocument/2006/customXml" ds:itemID="{8E058EC5-3814-4315-B772-4D2725B8F5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TotalTime>
  <Words>1516</Words>
  <Application>Microsoft Office PowerPoint</Application>
  <PresentationFormat>On-screen Show (4:3)</PresentationFormat>
  <Paragraphs>185</Paragraphs>
  <Slides>31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Courier New</vt:lpstr>
      <vt:lpstr>Segoe UI</vt:lpstr>
      <vt:lpstr>Office Theme</vt:lpstr>
      <vt:lpstr>Resource Allocation Review​ Data Template​</vt:lpstr>
      <vt:lpstr>Introductions</vt:lpstr>
      <vt:lpstr>Norms and Guiding Beliefs​</vt:lpstr>
      <vt:lpstr>RAR Discussion Protocol​</vt:lpstr>
      <vt:lpstr>Standards of Effective Resource Allocation​</vt:lpstr>
      <vt:lpstr>Establishing District Goals and Priorities</vt:lpstr>
      <vt:lpstr>Standard of Practice​</vt:lpstr>
      <vt:lpstr>Establishing District Priorities​</vt:lpstr>
      <vt:lpstr>Equitable Resource Allocation                  and Distribution​</vt:lpstr>
      <vt:lpstr>Standard of Practice​</vt:lpstr>
      <vt:lpstr>Evidence of Current Practice</vt:lpstr>
      <vt:lpstr>Discussion</vt:lpstr>
      <vt:lpstr>Rubric Evaluation​</vt:lpstr>
      <vt:lpstr>Transparent Resource Allocation Processes​</vt:lpstr>
      <vt:lpstr>Standard of Practice</vt:lpstr>
      <vt:lpstr>Evidence of Current Practice</vt:lpstr>
      <vt:lpstr>Discussion</vt:lpstr>
      <vt:lpstr>Rubric Evaluation​</vt:lpstr>
      <vt:lpstr>A System that Engages Stakeholders          in Planning for Resources​</vt:lpstr>
      <vt:lpstr>Standard of Practice​</vt:lpstr>
      <vt:lpstr>Evidence of Current Practice</vt:lpstr>
      <vt:lpstr>Discussion</vt:lpstr>
      <vt:lpstr>Rubric Evaluation​</vt:lpstr>
      <vt:lpstr>Resource Allocation that Aligns             with District Goals and Priorities</vt:lpstr>
      <vt:lpstr>Standard of Practice​</vt:lpstr>
      <vt:lpstr>District Priorities​</vt:lpstr>
      <vt:lpstr>Discussion</vt:lpstr>
      <vt:lpstr>Evaluation</vt:lpstr>
      <vt:lpstr>Closing and Next Steps</vt:lpstr>
      <vt:lpstr>Opportunities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RAR Self-Guided PPT Template</dc:title>
  <dc:creator>GRIFFIN MEGAN</dc:creator>
  <cp:lastModifiedBy>Amanda Underfanger</cp:lastModifiedBy>
  <cp:revision>9</cp:revision>
  <dcterms:created xsi:type="dcterms:W3CDTF">2017-07-11T17:48:22Z</dcterms:created>
  <dcterms:modified xsi:type="dcterms:W3CDTF">2025-04-09T15:10:10Z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0x010100552988822C20F24E83D1DD5E4C131AA0</vt:lpwstr>
  </property>
  <property fmtid="{D5CDD505-2E9C-101B-9397-08002B2CF9AE}" pid="3" name="MediaServiceImageTags">
    <vt:lpwstr/>
  </property>
  <property fmtid="{D5CDD505-2E9C-101B-9397-08002B2CF9AE}" pid="4" name="TaxKeyword">
    <vt:lpwstr/>
  </property>
</Properties>
</file>