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5.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07.xml" ContentType="application/vnd.openxmlformats-officedocument.presentationml.tags+xml"/>
  <Override PartName="/ppt/tags/tag105.xml" ContentType="application/vnd.openxmlformats-officedocument.presentationml.tags+xml"/>
  <Override PartName="/ppt/tags/tag103.xml" ContentType="application/vnd.openxmlformats-officedocument.presentationml.tags+xml"/>
  <Override PartName="/ppt/tags/tag1.xml" ContentType="application/vnd.openxmlformats-officedocument.presentationml.tags+xml"/>
  <Override PartName="/ppt/tags/tag111.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104.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1.xml" ContentType="application/vnd.openxmlformats-officedocument.presentationml.tags+xml"/>
  <Override PartName="/ppt/tags/tag100.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02.xml" ContentType="application/vnd.openxmlformats-officedocument.presentationml.tags+xml"/>
  <Override PartName="/ppt/tags/tag106.xml" ContentType="application/vnd.openxmlformats-officedocument.presentationml.tags+xml"/>
  <Override PartName="/ppt/tags/tag131.xml" ContentType="application/vnd.openxmlformats-officedocument.presentationml.tags+xml"/>
  <Override PartName="/ppt/tags/tag113.xml" ContentType="application/vnd.openxmlformats-officedocument.presentationml.tags+xml"/>
  <Override PartName="/ppt/tags/tag130.xml" ContentType="application/vnd.openxmlformats-officedocument.presentationml.tags+xml"/>
  <Override PartName="/ppt/tags/tag129.xml" ContentType="application/vnd.openxmlformats-officedocument.presentationml.tags+xml"/>
  <Override PartName="/ppt/tags/tag128.xml" ContentType="application/vnd.openxmlformats-officedocument.presentationml.tags+xml"/>
  <Override PartName="/ppt/tags/tag127.xml" ContentType="application/vnd.openxmlformats-officedocument.presentationml.tags+xml"/>
  <Override PartName="/ppt/tags/tag95.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12.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81.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2.xml" ContentType="application/vnd.openxmlformats-officedocument.presentationml.tags+xml"/>
  <Override PartName="/ppt/tags/tag91.xml" ContentType="application/vnd.openxmlformats-officedocument.presentationml.tags+xml"/>
  <Override PartName="/ppt/tags/tag90.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9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2" r:id="rId2"/>
    <p:sldId id="267" r:id="rId3"/>
    <p:sldId id="263" r:id="rId4"/>
    <p:sldId id="258" r:id="rId5"/>
    <p:sldId id="266" r:id="rId6"/>
    <p:sldId id="264" r:id="rId7"/>
    <p:sldId id="260" r:id="rId8"/>
    <p:sldId id="261" r:id="rId9"/>
    <p:sldId id="259" r:id="rId10"/>
    <p:sldId id="265" r:id="rId11"/>
  </p:sldIdLst>
  <p:sldSz cx="9144000" cy="6858000" type="screen4x3"/>
  <p:notesSz cx="7315200" cy="96012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ygaL0FDO3YH6aKy0eeVioA==" hashData="TwrHFVGKC4BebU9t9CwxAG07qoM="/>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611" autoAdjust="0"/>
  </p:normalViewPr>
  <p:slideViewPr>
    <p:cSldViewPr>
      <p:cViewPr>
        <p:scale>
          <a:sx n="40" d="100"/>
          <a:sy n="40" d="100"/>
        </p:scale>
        <p:origin x="-158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96E7CBB-8705-4446-B5D6-836E5C5BAD1A}" type="datetimeFigureOut">
              <a:rPr lang="en-US" smtClean="0"/>
              <a:pPr/>
              <a:t>9/20/2013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B7E6A1DA-51E8-4B3C-920F-55E68B248BD9}" type="slidenum">
              <a:rPr lang="en-US" smtClean="0"/>
              <a:pPr/>
              <a:t>‹#›</a:t>
            </a:fld>
            <a:endParaRPr lang="en-US"/>
          </a:p>
        </p:txBody>
      </p:sp>
    </p:spTree>
    <p:extLst>
      <p:ext uri="{BB962C8B-B14F-4D97-AF65-F5344CB8AC3E}">
        <p14:creationId xmlns:p14="http://schemas.microsoft.com/office/powerpoint/2010/main" val="3747195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106D684-61C4-4781-8CE5-CD2F0C3DCB56}" type="datetimeFigureOut">
              <a:rPr lang="en-US" smtClean="0"/>
              <a:pPr/>
              <a:t>9/20/2013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0B97CC4-591F-4A49-82B4-18244137D134}" type="slidenum">
              <a:rPr lang="en-US" smtClean="0"/>
              <a:pPr/>
              <a:t>‹#›</a:t>
            </a:fld>
            <a:endParaRPr lang="en-US"/>
          </a:p>
        </p:txBody>
      </p:sp>
    </p:spTree>
    <p:extLst>
      <p:ext uri="{BB962C8B-B14F-4D97-AF65-F5344CB8AC3E}">
        <p14:creationId xmlns:p14="http://schemas.microsoft.com/office/powerpoint/2010/main" val="164545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KDhvvo5FBT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DOOR:</a:t>
            </a:r>
            <a:r>
              <a:rPr lang="en-US" baseline="0" dirty="0" smtClean="0"/>
              <a:t>	Video Plays while participants enter the room.</a:t>
            </a:r>
          </a:p>
          <a:p>
            <a:endParaRPr lang="en-US" baseline="0" dirty="0" smtClean="0"/>
          </a:p>
          <a:p>
            <a:r>
              <a:rPr lang="en-US" dirty="0" smtClean="0">
                <a:hlinkClick r:id="rId3"/>
              </a:rPr>
              <a:t>http://www.youtube.com/watch?v=KDhvvo5FBTY</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0B97CC4-591F-4A49-82B4-18244137D134}" type="slidenum">
              <a:rPr lang="en-US" smtClean="0"/>
              <a:pPr/>
              <a:t>1</a:t>
            </a:fld>
            <a:endParaRPr lang="en-US"/>
          </a:p>
        </p:txBody>
      </p:sp>
    </p:spTree>
    <p:extLst>
      <p:ext uri="{BB962C8B-B14F-4D97-AF65-F5344CB8AC3E}">
        <p14:creationId xmlns:p14="http://schemas.microsoft.com/office/powerpoint/2010/main" val="217239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97CC4-591F-4A49-82B4-18244137D134}" type="slidenum">
              <a:rPr lang="en-US" smtClean="0"/>
              <a:pPr/>
              <a:t>10</a:t>
            </a:fld>
            <a:endParaRPr lang="en-US"/>
          </a:p>
        </p:txBody>
      </p:sp>
    </p:spTree>
    <p:extLst>
      <p:ext uri="{BB962C8B-B14F-4D97-AF65-F5344CB8AC3E}">
        <p14:creationId xmlns:p14="http://schemas.microsoft.com/office/powerpoint/2010/main" val="156462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DOOR:</a:t>
            </a:r>
            <a:r>
              <a:rPr lang="en-US" baseline="0" dirty="0" smtClean="0"/>
              <a:t>	Now is the time to join your group. The stick you are given with multiple symbols attached corresponded to the symbols on the boxes at each table….please head to that group area now. (point to designated areas around the room) </a:t>
            </a:r>
          </a:p>
          <a:p>
            <a:endParaRPr lang="en-US" baseline="0" dirty="0" smtClean="0"/>
          </a:p>
          <a:p>
            <a:r>
              <a:rPr lang="en-US" dirty="0" smtClean="0"/>
              <a:t>WELCOME:  (1</a:t>
            </a:r>
            <a:r>
              <a:rPr lang="en-US" baseline="0" dirty="0" smtClean="0"/>
              <a:t> min) </a:t>
            </a:r>
          </a:p>
          <a:p>
            <a:r>
              <a:rPr lang="en-US" baseline="0" dirty="0" smtClean="0"/>
              <a:t>F1	</a:t>
            </a:r>
            <a:r>
              <a:rPr lang="en-US" sz="1200" b="1" kern="1200" dirty="0" smtClean="0">
                <a:solidFill>
                  <a:schemeClr val="tx1"/>
                </a:solidFill>
                <a:effectLst/>
                <a:latin typeface="+mn-lt"/>
                <a:ea typeface="+mn-ea"/>
                <a:cs typeface="+mn-cs"/>
              </a:rPr>
              <a:t>‘Attention Please’ </a:t>
            </a:r>
            <a:r>
              <a:rPr lang="en-US" sz="1200" kern="1200" dirty="0" smtClean="0">
                <a:solidFill>
                  <a:schemeClr val="tx1"/>
                </a:solidFill>
                <a:effectLst/>
                <a:latin typeface="+mn-lt"/>
                <a:ea typeface="+mn-ea"/>
                <a:cs typeface="+mn-cs"/>
              </a:rPr>
              <a:t>(you have 30 seconds from slide #1 starting before explosion)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“Welcome… [Pause for attention] </a:t>
            </a:r>
            <a:r>
              <a:rPr lang="en-US" sz="1200" b="1" u="sng" kern="1200" dirty="0" smtClean="0">
                <a:solidFill>
                  <a:schemeClr val="tx1"/>
                </a:solidFill>
                <a:effectLst/>
                <a:latin typeface="+mn-lt"/>
                <a:ea typeface="+mn-ea"/>
                <a:cs typeface="+mn-cs"/>
              </a:rPr>
              <a:t>YOU</a:t>
            </a:r>
            <a:r>
              <a:rPr lang="en-US" sz="1200" b="1" kern="1200" dirty="0" smtClean="0">
                <a:solidFill>
                  <a:schemeClr val="tx1"/>
                </a:solidFill>
                <a:effectLst/>
                <a:latin typeface="+mn-lt"/>
                <a:ea typeface="+mn-ea"/>
                <a:cs typeface="+mn-cs"/>
              </a:rPr>
              <a:t> have chosen to JOIN us for an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experiential workshop on Collaborative Learning within the Common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Core Classroom.  In addition to experiencing this fast-paced workshop,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we have prepared for you special “step out” moments to build your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capacity for development of future collaborations. These moments,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when we ‘STEP OUT’ of the role of facilitative teachers and into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the role of workshop trainers, are also listed on your take away handout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for convenience. You’ll note the ORANGE EXPLOSION on the screen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to mark these moments as well.</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Step Out #1 = random sorting process</a:t>
            </a:r>
          </a:p>
        </p:txBody>
      </p:sp>
      <p:sp>
        <p:nvSpPr>
          <p:cNvPr id="4" name="Slide Number Placeholder 3"/>
          <p:cNvSpPr>
            <a:spLocks noGrp="1"/>
          </p:cNvSpPr>
          <p:nvPr>
            <p:ph type="sldNum" sz="quarter" idx="10"/>
          </p:nvPr>
        </p:nvSpPr>
        <p:spPr/>
        <p:txBody>
          <a:bodyPr/>
          <a:lstStyle/>
          <a:p>
            <a:fld id="{C0B97CC4-591F-4A49-82B4-18244137D134}" type="slidenum">
              <a:rPr lang="en-US" smtClean="0"/>
              <a:pPr/>
              <a:t>2</a:t>
            </a:fld>
            <a:endParaRPr lang="en-US"/>
          </a:p>
        </p:txBody>
      </p:sp>
    </p:spTree>
    <p:extLst>
      <p:ext uri="{BB962C8B-B14F-4D97-AF65-F5344CB8AC3E}">
        <p14:creationId xmlns:p14="http://schemas.microsoft.com/office/powerpoint/2010/main" val="217239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a:t>
            </a:r>
          </a:p>
          <a:p>
            <a:endParaRPr lang="en-US" dirty="0" smtClean="0"/>
          </a:p>
          <a:p>
            <a:r>
              <a:rPr lang="en-US" dirty="0" smtClean="0"/>
              <a:t>Training</a:t>
            </a:r>
            <a:r>
              <a:rPr lang="en-US" baseline="0" dirty="0" smtClean="0"/>
              <a:t> Objectives: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F1	Read</a:t>
            </a:r>
            <a:r>
              <a:rPr lang="en-US" baseline="0" dirty="0" smtClean="0"/>
              <a:t> ‘Training Objectives’</a:t>
            </a:r>
            <a:endParaRPr lang="en-US" dirty="0" smtClean="0"/>
          </a:p>
          <a:p>
            <a:endParaRPr lang="en-US" baseline="0" dirty="0" smtClean="0"/>
          </a:p>
          <a:p>
            <a:endParaRPr lang="en-US" baseline="0" dirty="0" smtClean="0"/>
          </a:p>
          <a:p>
            <a:r>
              <a:rPr lang="en-US" baseline="0" dirty="0" smtClean="0"/>
              <a:t>Step Out #2:</a:t>
            </a:r>
          </a:p>
          <a:p>
            <a:r>
              <a:rPr lang="en-US" baseline="0" dirty="0" smtClean="0"/>
              <a:t>F2	Additional Pre-Training Details</a:t>
            </a:r>
          </a:p>
          <a:p>
            <a:r>
              <a:rPr lang="en-US" baseline="0" dirty="0" smtClean="0"/>
              <a:t>	Teachers facilitating collaboration:</a:t>
            </a:r>
          </a:p>
          <a:p>
            <a:r>
              <a:rPr lang="en-US" baseline="0" dirty="0" smtClean="0"/>
              <a:t>	- Encourage open ended discussions</a:t>
            </a:r>
          </a:p>
          <a:p>
            <a:r>
              <a:rPr lang="en-US" baseline="0" dirty="0" smtClean="0"/>
              <a:t>	- Design project and problem based tasks</a:t>
            </a:r>
          </a:p>
          <a:p>
            <a:r>
              <a:rPr lang="en-US" baseline="0" dirty="0" smtClean="0"/>
              <a:t>	- Use authentic methods</a:t>
            </a:r>
          </a:p>
          <a:p>
            <a:r>
              <a:rPr lang="en-US" baseline="0" dirty="0" smtClean="0"/>
              <a:t>	- Match tasks with students interests and zones</a:t>
            </a:r>
          </a:p>
          <a:p>
            <a:r>
              <a:rPr lang="en-US" baseline="0" dirty="0" smtClean="0"/>
              <a:t>	- Scaffold learning through peer interaction</a:t>
            </a:r>
          </a:p>
          <a:p>
            <a:r>
              <a:rPr lang="en-US" baseline="0" dirty="0" smtClean="0"/>
              <a:t>	- Encourage group reflection</a:t>
            </a:r>
          </a:p>
          <a:p>
            <a:r>
              <a:rPr lang="en-US" baseline="0" dirty="0" smtClean="0"/>
              <a:t>	</a:t>
            </a:r>
          </a:p>
        </p:txBody>
      </p:sp>
      <p:sp>
        <p:nvSpPr>
          <p:cNvPr id="4" name="Slide Number Placeholder 3"/>
          <p:cNvSpPr>
            <a:spLocks noGrp="1"/>
          </p:cNvSpPr>
          <p:nvPr>
            <p:ph type="sldNum" sz="quarter" idx="10"/>
          </p:nvPr>
        </p:nvSpPr>
        <p:spPr/>
        <p:txBody>
          <a:bodyPr/>
          <a:lstStyle/>
          <a:p>
            <a:fld id="{C0B97CC4-591F-4A49-82B4-18244137D134}" type="slidenum">
              <a:rPr lang="en-US" smtClean="0"/>
              <a:pPr/>
              <a:t>3</a:t>
            </a:fld>
            <a:endParaRPr lang="en-US"/>
          </a:p>
        </p:txBody>
      </p:sp>
    </p:spTree>
    <p:extLst>
      <p:ext uri="{BB962C8B-B14F-4D97-AF65-F5344CB8AC3E}">
        <p14:creationId xmlns:p14="http://schemas.microsoft.com/office/powerpoint/2010/main" val="193902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a:t>
            </a:r>
          </a:p>
          <a:p>
            <a:endParaRPr lang="en-US" dirty="0" smtClean="0"/>
          </a:p>
          <a:p>
            <a:r>
              <a:rPr lang="en-US" sz="1300" dirty="0" smtClean="0"/>
              <a:t>F1</a:t>
            </a:r>
            <a:r>
              <a:rPr lang="en-US" sz="1300" baseline="0" dirty="0" smtClean="0"/>
              <a:t> </a:t>
            </a:r>
          </a:p>
          <a:p>
            <a:r>
              <a:rPr lang="en-US" sz="1300" dirty="0" smtClean="0"/>
              <a:t>When </a:t>
            </a:r>
            <a:r>
              <a:rPr lang="en-US" sz="1300" dirty="0"/>
              <a:t>creating collaborative learning tasks, keep in mind </a:t>
            </a:r>
            <a:endParaRPr lang="en-US" sz="1300" dirty="0" smtClean="0"/>
          </a:p>
          <a:p>
            <a:pPr defTabSz="966612">
              <a:defRPr/>
            </a:pPr>
            <a:r>
              <a:rPr lang="en-US" sz="1300" dirty="0" smtClean="0"/>
              <a:t>	the </a:t>
            </a:r>
            <a:r>
              <a:rPr lang="en-US" sz="1300" dirty="0"/>
              <a:t>six levels of Bloom’s cognitive taxonomy: </a:t>
            </a:r>
          </a:p>
          <a:p>
            <a:pPr defTabSz="966612">
              <a:defRPr/>
            </a:pPr>
            <a:r>
              <a:rPr lang="en-US" sz="1300" dirty="0" smtClean="0"/>
              <a:t>	Divergent </a:t>
            </a:r>
            <a:r>
              <a:rPr lang="en-US" sz="1300" dirty="0"/>
              <a:t>Thinking – Literacy of Tomorrow: </a:t>
            </a:r>
          </a:p>
          <a:p>
            <a:pPr defTabSz="966612">
              <a:defRPr/>
            </a:pPr>
            <a:r>
              <a:rPr lang="en-US" sz="1300" dirty="0" smtClean="0"/>
              <a:t>	Remembering</a:t>
            </a:r>
            <a:r>
              <a:rPr lang="en-US" sz="1300" dirty="0"/>
              <a:t>, Understanding, Applying, </a:t>
            </a:r>
            <a:endParaRPr lang="en-US" sz="1300" dirty="0" smtClean="0"/>
          </a:p>
          <a:p>
            <a:pPr defTabSz="966612">
              <a:defRPr/>
            </a:pPr>
            <a:r>
              <a:rPr lang="en-US" sz="1300" dirty="0" smtClean="0"/>
              <a:t>	Analyzing</a:t>
            </a:r>
            <a:r>
              <a:rPr lang="en-US" sz="1300" dirty="0"/>
              <a:t>, Evaluating, Creating</a:t>
            </a:r>
          </a:p>
          <a:p>
            <a:endParaRPr lang="en-US" dirty="0" smtClean="0"/>
          </a:p>
          <a:p>
            <a:pPr defTabSz="966612">
              <a:defRPr/>
            </a:pPr>
            <a:r>
              <a:rPr lang="en-US" dirty="0" smtClean="0"/>
              <a:t>F2</a:t>
            </a:r>
          </a:p>
          <a:p>
            <a:pPr defTabSz="966612">
              <a:defRPr/>
            </a:pPr>
            <a:r>
              <a:rPr lang="en-US" dirty="0" smtClean="0"/>
              <a:t>Wright et al. found that students in cooperative learning </a:t>
            </a:r>
          </a:p>
          <a:p>
            <a:pPr defTabSz="966612">
              <a:defRPr/>
            </a:pPr>
            <a:r>
              <a:rPr lang="en-US" dirty="0" smtClean="0"/>
              <a:t>	classes “had quantifiably better reasoning and </a:t>
            </a:r>
          </a:p>
          <a:p>
            <a:pPr defTabSz="966612">
              <a:defRPr/>
            </a:pPr>
            <a:r>
              <a:rPr lang="en-US" dirty="0" smtClean="0"/>
              <a:t>	communication skills” than students taught in </a:t>
            </a:r>
          </a:p>
          <a:p>
            <a:pPr defTabSz="966612">
              <a:defRPr/>
            </a:pPr>
            <a:r>
              <a:rPr lang="en-US" dirty="0" smtClean="0"/>
              <a:t>	lecture/discussion classes.  </a:t>
            </a:r>
          </a:p>
          <a:p>
            <a:pPr defTabSz="966612">
              <a:defRPr/>
            </a:pPr>
            <a:endParaRPr lang="en-US" sz="1300" dirty="0"/>
          </a:p>
          <a:p>
            <a:pPr defTabSz="966612">
              <a:defRPr/>
            </a:pPr>
            <a:r>
              <a:rPr lang="en-US" sz="1300" dirty="0"/>
              <a:t>STEP OUT #3: </a:t>
            </a:r>
          </a:p>
          <a:p>
            <a:pPr defTabSz="966612">
              <a:defRPr/>
            </a:pPr>
            <a:endParaRPr lang="en-US" sz="1300" dirty="0"/>
          </a:p>
        </p:txBody>
      </p:sp>
      <p:sp>
        <p:nvSpPr>
          <p:cNvPr id="4" name="Slide Number Placeholder 3"/>
          <p:cNvSpPr>
            <a:spLocks noGrp="1"/>
          </p:cNvSpPr>
          <p:nvPr>
            <p:ph type="sldNum" sz="quarter" idx="10"/>
          </p:nvPr>
        </p:nvSpPr>
        <p:spPr/>
        <p:txBody>
          <a:bodyPr/>
          <a:lstStyle/>
          <a:p>
            <a:fld id="{C0B97CC4-591F-4A49-82B4-18244137D134}" type="slidenum">
              <a:rPr lang="en-US" smtClean="0"/>
              <a:pPr/>
              <a:t>4</a:t>
            </a:fld>
            <a:endParaRPr lang="en-US"/>
          </a:p>
        </p:txBody>
      </p:sp>
    </p:spTree>
    <p:extLst>
      <p:ext uri="{BB962C8B-B14F-4D97-AF65-F5344CB8AC3E}">
        <p14:creationId xmlns:p14="http://schemas.microsoft.com/office/powerpoint/2010/main" val="265918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a:t>
            </a:r>
          </a:p>
          <a:p>
            <a:endParaRPr lang="en-US" dirty="0" smtClean="0"/>
          </a:p>
          <a:p>
            <a:r>
              <a:rPr lang="en-US" dirty="0" smtClean="0"/>
              <a:t>Collaborative</a:t>
            </a:r>
            <a:r>
              <a:rPr lang="en-US" baseline="0" dirty="0" smtClean="0"/>
              <a:t> Learning Environments &amp; Common Core:</a:t>
            </a:r>
            <a:endParaRPr lang="en-US" dirty="0" smtClean="0"/>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Collaboration and collegial discussions fit into the common core in several areas….</a:t>
            </a:r>
          </a:p>
          <a:p>
            <a:r>
              <a:rPr lang="en-US" sz="1400" kern="1200" dirty="0" smtClean="0">
                <a:solidFill>
                  <a:schemeClr val="tx1"/>
                </a:solidFill>
                <a:latin typeface="+mn-lt"/>
                <a:ea typeface="+mn-ea"/>
                <a:cs typeface="+mn-cs"/>
              </a:rPr>
              <a:t>In ELA they can be found in Speaking and Listening standards for all grade levels. Standard 1 states that students must engage effectively in a range of collaborative discussions. (one-on-one, in groups and teacher led) They are to follow rules for collegial discussions, track progress toward specific goals and define individual roles.</a:t>
            </a: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In the Math practice standard 3 students are asked to construct viable arguments and critique the reasoning of others. All grades can listen or read the arguments of others, decide whether they make sense and ask useful questions to clarify or improve arguments.</a:t>
            </a: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Also in the Illinois social and emotional standard number 2 students are to use social-awareness and interpersonal skills to establish and maintain positive relationships.</a:t>
            </a:r>
          </a:p>
          <a:p>
            <a:pPr defTabSz="966612">
              <a:defRPr/>
            </a:pPr>
            <a:endParaRPr lang="en-US" sz="1300" dirty="0"/>
          </a:p>
        </p:txBody>
      </p:sp>
      <p:sp>
        <p:nvSpPr>
          <p:cNvPr id="4" name="Slide Number Placeholder 3"/>
          <p:cNvSpPr>
            <a:spLocks noGrp="1"/>
          </p:cNvSpPr>
          <p:nvPr>
            <p:ph type="sldNum" sz="quarter" idx="10"/>
          </p:nvPr>
        </p:nvSpPr>
        <p:spPr/>
        <p:txBody>
          <a:bodyPr/>
          <a:lstStyle/>
          <a:p>
            <a:fld id="{C0B97CC4-591F-4A49-82B4-18244137D134}" type="slidenum">
              <a:rPr lang="en-US" smtClean="0"/>
              <a:pPr/>
              <a:t>5</a:t>
            </a:fld>
            <a:endParaRPr lang="en-US"/>
          </a:p>
        </p:txBody>
      </p:sp>
    </p:spTree>
    <p:extLst>
      <p:ext uri="{BB962C8B-B14F-4D97-AF65-F5344CB8AC3E}">
        <p14:creationId xmlns:p14="http://schemas.microsoft.com/office/powerpoint/2010/main" val="265918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 –</a:t>
            </a:r>
          </a:p>
          <a:p>
            <a:endParaRPr lang="en-US" dirty="0" smtClean="0"/>
          </a:p>
          <a:p>
            <a:r>
              <a:rPr lang="en-US" dirty="0" smtClean="0"/>
              <a:t>Review</a:t>
            </a:r>
            <a:r>
              <a:rPr lang="en-US" baseline="0" dirty="0" smtClean="0"/>
              <a:t> Roles and Norms on Group Poster Boards</a:t>
            </a:r>
          </a:p>
          <a:p>
            <a:pPr marL="171450" indent="-171450">
              <a:buFontTx/>
              <a:buChar char="-"/>
            </a:pPr>
            <a:r>
              <a:rPr lang="en-US" baseline="0" dirty="0" smtClean="0"/>
              <a:t>All members of the group should fee important</a:t>
            </a:r>
          </a:p>
          <a:p>
            <a:pPr marL="171450" indent="-171450">
              <a:buFontTx/>
              <a:buChar char="-"/>
            </a:pPr>
            <a:r>
              <a:rPr lang="en-US" baseline="0" dirty="0" smtClean="0"/>
              <a:t>Goals are set at the beginning, everyone knows their responsibilities</a:t>
            </a:r>
          </a:p>
          <a:p>
            <a:pPr marL="171450" indent="-171450">
              <a:buFontTx/>
              <a:buChar char="-"/>
            </a:pPr>
            <a:r>
              <a:rPr lang="en-US" baseline="0" dirty="0" smtClean="0"/>
              <a:t>Information and resources are accessible</a:t>
            </a:r>
          </a:p>
          <a:p>
            <a:pPr marL="171450" indent="-171450">
              <a:buFontTx/>
              <a:buChar char="-"/>
            </a:pPr>
            <a:r>
              <a:rPr lang="en-US" baseline="0" dirty="0" smtClean="0"/>
              <a:t>Opportunities and time are relative to task size. Remember collaborating takes time.</a:t>
            </a:r>
          </a:p>
          <a:p>
            <a:endParaRPr lang="en-US" baseline="0" dirty="0" smtClean="0"/>
          </a:p>
          <a:p>
            <a:r>
              <a:rPr lang="en-US" baseline="0" dirty="0" smtClean="0"/>
              <a:t>STEP OUT #4:</a:t>
            </a:r>
          </a:p>
          <a:p>
            <a:r>
              <a:rPr lang="en-US" baseline="0" dirty="0" smtClean="0"/>
              <a:t>Review set up of classroom culture that has identified and acknowledged group norms previously</a:t>
            </a:r>
          </a:p>
        </p:txBody>
      </p:sp>
      <p:sp>
        <p:nvSpPr>
          <p:cNvPr id="4" name="Slide Number Placeholder 3"/>
          <p:cNvSpPr>
            <a:spLocks noGrp="1"/>
          </p:cNvSpPr>
          <p:nvPr>
            <p:ph type="sldNum" sz="quarter" idx="10"/>
          </p:nvPr>
        </p:nvSpPr>
        <p:spPr/>
        <p:txBody>
          <a:bodyPr/>
          <a:lstStyle/>
          <a:p>
            <a:fld id="{C0B97CC4-591F-4A49-82B4-18244137D134}" type="slidenum">
              <a:rPr lang="en-US" smtClean="0"/>
              <a:pPr/>
              <a:t>6</a:t>
            </a:fld>
            <a:endParaRPr lang="en-US"/>
          </a:p>
        </p:txBody>
      </p:sp>
    </p:spTree>
    <p:extLst>
      <p:ext uri="{BB962C8B-B14F-4D97-AF65-F5344CB8AC3E}">
        <p14:creationId xmlns:p14="http://schemas.microsoft.com/office/powerpoint/2010/main" val="193902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a:t>
            </a:r>
            <a:r>
              <a:rPr lang="en-US" dirty="0" err="1" smtClean="0"/>
              <a:t>mins</a:t>
            </a:r>
            <a:r>
              <a:rPr lang="en-US" dirty="0" smtClean="0"/>
              <a:t> –  ‘GO’</a:t>
            </a:r>
          </a:p>
          <a:p>
            <a:endParaRPr lang="en-US" dirty="0" smtClean="0"/>
          </a:p>
          <a:p>
            <a:r>
              <a:rPr lang="en-US" dirty="0" smtClean="0"/>
              <a:t>DIRECTIVE: Material Managers choose</a:t>
            </a:r>
            <a:r>
              <a:rPr lang="en-US" baseline="0" dirty="0" smtClean="0"/>
              <a:t> and pick up question board.</a:t>
            </a:r>
          </a:p>
          <a:p>
            <a:endParaRPr lang="en-US" dirty="0" smtClean="0"/>
          </a:p>
          <a:p>
            <a:r>
              <a:rPr lang="en-US" dirty="0" smtClean="0"/>
              <a:t>“All facilitative</a:t>
            </a:r>
            <a:r>
              <a:rPr lang="en-US" baseline="0" dirty="0" smtClean="0"/>
              <a:t> teachers will be roaming between their assigned groups to facilitate.</a:t>
            </a:r>
          </a:p>
          <a:p>
            <a:endParaRPr lang="en-US" baseline="0" dirty="0" smtClean="0"/>
          </a:p>
          <a:p>
            <a:r>
              <a:rPr lang="en-US" baseline="0" dirty="0" smtClean="0"/>
              <a:t>STEP OUTS:</a:t>
            </a:r>
          </a:p>
          <a:p>
            <a:r>
              <a:rPr lang="en-US" baseline="0" dirty="0" smtClean="0"/>
              <a:t>#5 - Facilitator Reminder Cards… Prep to help yourself ‘in the moment’… STAY ON TASK, KEEP GROUP ON TASK</a:t>
            </a:r>
          </a:p>
          <a:p>
            <a:r>
              <a:rPr lang="en-US" baseline="0" dirty="0" smtClean="0"/>
              <a:t> #6 - Facilitative Group Work… LANGUAGE STEMS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B97CC4-591F-4A49-82B4-18244137D134}" type="slidenum">
              <a:rPr lang="en-US" smtClean="0"/>
              <a:pPr/>
              <a:t>7</a:t>
            </a:fld>
            <a:endParaRPr lang="en-US"/>
          </a:p>
        </p:txBody>
      </p:sp>
    </p:spTree>
    <p:extLst>
      <p:ext uri="{BB962C8B-B14F-4D97-AF65-F5344CB8AC3E}">
        <p14:creationId xmlns:p14="http://schemas.microsoft.com/office/powerpoint/2010/main" val="86793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a:t>
            </a:r>
            <a:r>
              <a:rPr lang="en-US" baseline="0" dirty="0" err="1" smtClean="0"/>
              <a:t>mins</a:t>
            </a:r>
            <a:r>
              <a:rPr lang="en-US" baseline="0" dirty="0" smtClean="0"/>
              <a:t> – </a:t>
            </a:r>
          </a:p>
          <a:p>
            <a:r>
              <a:rPr lang="en-US" baseline="0" dirty="0" smtClean="0"/>
              <a:t>DIRECTIVE: CHECKERS return all questions and all sticks back to facilitator now.</a:t>
            </a:r>
          </a:p>
          <a:p>
            <a:endParaRPr lang="en-US" baseline="0" dirty="0" smtClean="0"/>
          </a:p>
          <a:p>
            <a:r>
              <a:rPr lang="en-US" baseline="0" dirty="0" smtClean="0"/>
              <a:t>Round Robin – Each group shares their one question &amp; two answers that they came up with.</a:t>
            </a:r>
          </a:p>
          <a:p>
            <a:pPr defTabSz="966612"/>
            <a:r>
              <a:rPr lang="en-US" baseline="0" dirty="0" smtClean="0"/>
              <a:t>      Acknowledge to the group that we will forward all Questions and answers within one month.</a:t>
            </a:r>
          </a:p>
          <a:p>
            <a:endParaRPr lang="en-US" baseline="0" dirty="0" smtClean="0"/>
          </a:p>
          <a:p>
            <a:r>
              <a:rPr lang="en-US" baseline="0" dirty="0" smtClean="0"/>
              <a:t>Lead by F1, but involving other workshop leaders</a:t>
            </a:r>
          </a:p>
          <a:p>
            <a:endParaRPr lang="en-US" baseline="0" dirty="0" smtClean="0"/>
          </a:p>
          <a:p>
            <a:r>
              <a:rPr lang="en-US" baseline="0" dirty="0" smtClean="0"/>
              <a:t>STEP OUT #7:</a:t>
            </a:r>
          </a:p>
          <a:p>
            <a:r>
              <a:rPr lang="en-US" baseline="0" dirty="0" smtClean="0"/>
              <a:t>Acknowledging work completed even when not a product… Conversation IS a product!</a:t>
            </a:r>
          </a:p>
          <a:p>
            <a:r>
              <a:rPr lang="en-US" baseline="0" dirty="0" smtClean="0"/>
              <a:t>Remind: Group answers and take a ways and evaluation comments will be emailed within 30 days</a:t>
            </a:r>
          </a:p>
        </p:txBody>
      </p:sp>
      <p:sp>
        <p:nvSpPr>
          <p:cNvPr id="4" name="Slide Number Placeholder 3"/>
          <p:cNvSpPr>
            <a:spLocks noGrp="1"/>
          </p:cNvSpPr>
          <p:nvPr>
            <p:ph type="sldNum" sz="quarter" idx="10"/>
          </p:nvPr>
        </p:nvSpPr>
        <p:spPr/>
        <p:txBody>
          <a:bodyPr/>
          <a:lstStyle/>
          <a:p>
            <a:fld id="{C0B97CC4-591F-4A49-82B4-18244137D134}" type="slidenum">
              <a:rPr lang="en-US" smtClean="0"/>
              <a:pPr/>
              <a:t>8</a:t>
            </a:fld>
            <a:endParaRPr lang="en-US"/>
          </a:p>
        </p:txBody>
      </p:sp>
    </p:spTree>
    <p:extLst>
      <p:ext uri="{BB962C8B-B14F-4D97-AF65-F5344CB8AC3E}">
        <p14:creationId xmlns:p14="http://schemas.microsoft.com/office/powerpoint/2010/main" val="3274411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min</a:t>
            </a:r>
          </a:p>
          <a:p>
            <a:endParaRPr lang="en-US" dirty="0" smtClean="0"/>
          </a:p>
          <a:p>
            <a:r>
              <a:rPr lang="en-US" dirty="0" smtClean="0"/>
              <a:t>Large</a:t>
            </a:r>
            <a:r>
              <a:rPr lang="en-US" baseline="0" dirty="0" smtClean="0"/>
              <a:t> Group Harvest + Workshop Survey (paper or digital)</a:t>
            </a:r>
          </a:p>
          <a:p>
            <a:r>
              <a:rPr lang="en-US" baseline="0" dirty="0" smtClean="0"/>
              <a:t>STEP OUT #8:</a:t>
            </a:r>
          </a:p>
          <a:p>
            <a:r>
              <a:rPr lang="en-US" baseline="0" dirty="0" smtClean="0"/>
              <a:t>Harvest bring closure and value to the work just completed and EVERYONE’s voice!!!</a:t>
            </a:r>
          </a:p>
          <a:p>
            <a:endParaRPr lang="en-US" dirty="0" smtClean="0"/>
          </a:p>
          <a:p>
            <a:r>
              <a:rPr lang="en-US" b="1" dirty="0" smtClean="0"/>
              <a:t>DIRECTIVE: please</a:t>
            </a:r>
            <a:r>
              <a:rPr lang="en-US" b="1" baseline="0" dirty="0" smtClean="0"/>
              <a:t> take a moment and find your workshop assessment/feedback form by PAPER, TEXT, or GOOGLE FORM</a:t>
            </a:r>
          </a:p>
          <a:p>
            <a:endParaRPr lang="en-US" dirty="0" smtClean="0"/>
          </a:p>
          <a:p>
            <a:r>
              <a:rPr lang="en-US" dirty="0" smtClean="0"/>
              <a:t>Appreciation</a:t>
            </a:r>
          </a:p>
          <a:p>
            <a:endParaRPr lang="en-US" dirty="0" smtClean="0"/>
          </a:p>
          <a:p>
            <a:r>
              <a:rPr lang="en-US" dirty="0" smtClean="0"/>
              <a:t>Adjournment</a:t>
            </a:r>
          </a:p>
        </p:txBody>
      </p:sp>
      <p:sp>
        <p:nvSpPr>
          <p:cNvPr id="4" name="Slide Number Placeholder 3"/>
          <p:cNvSpPr>
            <a:spLocks noGrp="1"/>
          </p:cNvSpPr>
          <p:nvPr>
            <p:ph type="sldNum" sz="quarter" idx="10"/>
          </p:nvPr>
        </p:nvSpPr>
        <p:spPr/>
        <p:txBody>
          <a:bodyPr/>
          <a:lstStyle/>
          <a:p>
            <a:fld id="{C0B97CC4-591F-4A49-82B4-18244137D134}" type="slidenum">
              <a:rPr lang="en-US" smtClean="0"/>
              <a:pPr/>
              <a:t>9</a:t>
            </a:fld>
            <a:endParaRPr lang="en-US"/>
          </a:p>
        </p:txBody>
      </p:sp>
    </p:spTree>
    <p:extLst>
      <p:ext uri="{BB962C8B-B14F-4D97-AF65-F5344CB8AC3E}">
        <p14:creationId xmlns:p14="http://schemas.microsoft.com/office/powerpoint/2010/main" val="1564621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1.xml"/><Relationship Id="rId5" Type="http://schemas.openxmlformats.org/officeDocument/2006/relationships/tags" Target="../tags/tag64.xml"/><Relationship Id="rId4" Type="http://schemas.openxmlformats.org/officeDocument/2006/relationships/tags" Target="../tags/tag6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4AD9380A-1B9A-4255-AA8C-20B3027AD4AA}" type="datetimeFigureOut">
              <a:rPr lang="en-US" smtClean="0"/>
              <a:pPr/>
              <a:t>9/20/2013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C39375A-E581-40F9-AA6B-8D6872E358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4AD9380A-1B9A-4255-AA8C-20B3027AD4AA}" type="datetimeFigureOut">
              <a:rPr lang="en-US" smtClean="0"/>
              <a:pPr/>
              <a:t>9/20/2013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C39375A-E581-40F9-AA6B-8D6872E358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4AD9380A-1B9A-4255-AA8C-20B3027AD4AA}" type="datetimeFigureOut">
              <a:rPr lang="en-US" smtClean="0"/>
              <a:pPr/>
              <a:t>9/20/2013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C39375A-E581-40F9-AA6B-8D6872E358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4AD9380A-1B9A-4255-AA8C-20B3027AD4AA}" type="datetimeFigureOut">
              <a:rPr lang="en-US" smtClean="0"/>
              <a:pPr/>
              <a:t>9/20/2013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C39375A-E581-40F9-AA6B-8D6872E358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fld id="{4AD9380A-1B9A-4255-AA8C-20B3027AD4AA}" type="datetimeFigureOut">
              <a:rPr lang="en-US" smtClean="0"/>
              <a:pPr/>
              <a:t>9/20/2013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C39375A-E581-40F9-AA6B-8D6872E358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4AD9380A-1B9A-4255-AA8C-20B3027AD4AA}" type="datetimeFigureOut">
              <a:rPr lang="en-US" smtClean="0"/>
              <a:pPr/>
              <a:t>9/20/2013</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C39375A-E581-40F9-AA6B-8D6872E358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p>
            <a:fld id="{4AD9380A-1B9A-4255-AA8C-20B3027AD4AA}" type="datetimeFigureOut">
              <a:rPr lang="en-US" smtClean="0"/>
              <a:pPr/>
              <a:t>9/20/2013</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BC39375A-E581-40F9-AA6B-8D6872E358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4AD9380A-1B9A-4255-AA8C-20B3027AD4AA}" type="datetimeFigureOut">
              <a:rPr lang="en-US" smtClean="0"/>
              <a:pPr/>
              <a:t>9/20/2013</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BC39375A-E581-40F9-AA6B-8D6872E358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4AD9380A-1B9A-4255-AA8C-20B3027AD4AA}" type="datetimeFigureOut">
              <a:rPr lang="en-US" smtClean="0"/>
              <a:pPr/>
              <a:t>9/20/2013</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BC39375A-E581-40F9-AA6B-8D6872E358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4AD9380A-1B9A-4255-AA8C-20B3027AD4AA}" type="datetimeFigureOut">
              <a:rPr lang="en-US" smtClean="0"/>
              <a:pPr/>
              <a:t>9/20/2013</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C39375A-E581-40F9-AA6B-8D6872E358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4AD9380A-1B9A-4255-AA8C-20B3027AD4AA}" type="datetimeFigureOut">
              <a:rPr lang="en-US" smtClean="0"/>
              <a:pPr/>
              <a:t>9/20/2013</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C39375A-E581-40F9-AA6B-8D6872E358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9380A-1B9A-4255-AA8C-20B3027AD4AA}" type="datetimeFigureOut">
              <a:rPr lang="en-US" smtClean="0"/>
              <a:pPr/>
              <a:t>9/20/2013</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9375A-E581-40F9-AA6B-8D6872E358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youtube.com/watch?v=KDhvvo5FBTY" TargetMode="External"/><Relationship Id="rId3" Type="http://schemas.openxmlformats.org/officeDocument/2006/relationships/tags" Target="../tags/tag67.xml"/><Relationship Id="rId7" Type="http://schemas.openxmlformats.org/officeDocument/2006/relationships/image" Target="../media/image2.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13.png"/><Relationship Id="rId3" Type="http://schemas.openxmlformats.org/officeDocument/2006/relationships/tags" Target="../tags/tag130.xml"/><Relationship Id="rId7" Type="http://schemas.openxmlformats.org/officeDocument/2006/relationships/slideLayout" Target="../slideLayouts/slideLayout1.xml"/><Relationship Id="rId12" Type="http://schemas.openxmlformats.org/officeDocument/2006/relationships/hyperlink" Target="http://www.isbe.net/learningsupports" TargetMode="Externa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12.png"/><Relationship Id="rId5" Type="http://schemas.openxmlformats.org/officeDocument/2006/relationships/tags" Target="../tags/tag132.xml"/><Relationship Id="rId10" Type="http://schemas.openxmlformats.org/officeDocument/2006/relationships/image" Target="../media/image2.jpeg"/><Relationship Id="rId4" Type="http://schemas.openxmlformats.org/officeDocument/2006/relationships/tags" Target="../tags/tag131.xml"/><Relationship Id="rId9"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70.xml"/><Relationship Id="rId7" Type="http://schemas.openxmlformats.org/officeDocument/2006/relationships/slideLayout" Target="../slideLayouts/slideLayout1.xml"/><Relationship Id="rId12" Type="http://schemas.microsoft.com/office/2007/relationships/hdphoto" Target="../media/hdphoto1.wdp"/><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4.jpeg"/><Relationship Id="rId5" Type="http://schemas.openxmlformats.org/officeDocument/2006/relationships/tags" Target="../tags/tag72.xml"/><Relationship Id="rId10" Type="http://schemas.openxmlformats.org/officeDocument/2006/relationships/image" Target="../media/image2.jpeg"/><Relationship Id="rId4" Type="http://schemas.openxmlformats.org/officeDocument/2006/relationships/tags" Target="../tags/tag71.xml"/><Relationship Id="rId9"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2.jpeg"/><Relationship Id="rId5" Type="http://schemas.openxmlformats.org/officeDocument/2006/relationships/tags" Target="../tags/tag78.xml"/><Relationship Id="rId10" Type="http://schemas.openxmlformats.org/officeDocument/2006/relationships/image" Target="../media/image1.jpeg"/><Relationship Id="rId4" Type="http://schemas.openxmlformats.org/officeDocument/2006/relationships/tags" Target="../tags/tag77.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microsoft.com/office/2007/relationships/hdphoto" Target="../media/hdphoto1.wdp"/><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media/image4.jpe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jpeg"/><Relationship Id="rId5" Type="http://schemas.openxmlformats.org/officeDocument/2006/relationships/tags" Target="../tags/tag85.xml"/><Relationship Id="rId10" Type="http://schemas.openxmlformats.org/officeDocument/2006/relationships/image" Target="../media/image1.jpeg"/><Relationship Id="rId4" Type="http://schemas.openxmlformats.org/officeDocument/2006/relationships/tags" Target="../tags/tag84.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90.xml"/><Relationship Id="rId7" Type="http://schemas.openxmlformats.org/officeDocument/2006/relationships/notesSlide" Target="../notesSlides/notesSlide5.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1.xml"/><Relationship Id="rId11" Type="http://schemas.microsoft.com/office/2007/relationships/hdphoto" Target="../media/hdphoto1.wdp"/><Relationship Id="rId5" Type="http://schemas.openxmlformats.org/officeDocument/2006/relationships/tags" Target="../tags/tag92.xml"/><Relationship Id="rId10" Type="http://schemas.openxmlformats.org/officeDocument/2006/relationships/image" Target="../media/image4.jpeg"/><Relationship Id="rId4" Type="http://schemas.openxmlformats.org/officeDocument/2006/relationships/tags" Target="../tags/tag91.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5.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notesSlide" Target="../notesSlides/notesSlide6.xml"/><Relationship Id="rId2" Type="http://schemas.openxmlformats.org/officeDocument/2006/relationships/tags" Target="../tags/tag94.xml"/><Relationship Id="rId16" Type="http://schemas.openxmlformats.org/officeDocument/2006/relationships/image" Target="../media/image6.png"/><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slideLayout" Target="../slideLayouts/slideLayout1.xml"/><Relationship Id="rId5" Type="http://schemas.openxmlformats.org/officeDocument/2006/relationships/tags" Target="../tags/tag97.xml"/><Relationship Id="rId15" Type="http://schemas.openxmlformats.org/officeDocument/2006/relationships/image" Target="../media/image2.jpeg"/><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slideLayout" Target="../slideLayouts/slideLayout1.xml"/><Relationship Id="rId18" Type="http://schemas.openxmlformats.org/officeDocument/2006/relationships/image" Target="../media/image8.png"/><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image" Target="../media/image7.png"/><Relationship Id="rId2" Type="http://schemas.openxmlformats.org/officeDocument/2006/relationships/tags" Target="../tags/tag104.xml"/><Relationship Id="rId16" Type="http://schemas.openxmlformats.org/officeDocument/2006/relationships/image" Target="../media/image2.jpeg"/><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image" Target="../media/image1.jpeg"/><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2.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image" Target="../media/image1.jpeg"/><Relationship Id="rId5" Type="http://schemas.openxmlformats.org/officeDocument/2006/relationships/tags" Target="../tags/tag119.xml"/><Relationship Id="rId10" Type="http://schemas.openxmlformats.org/officeDocument/2006/relationships/image" Target="../media/image9.jpeg"/><Relationship Id="rId4" Type="http://schemas.openxmlformats.org/officeDocument/2006/relationships/tags" Target="../tags/tag118.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24.xml"/><Relationship Id="rId7" Type="http://schemas.openxmlformats.org/officeDocument/2006/relationships/slideLayout" Target="../slideLayouts/slideLayout1.xml"/><Relationship Id="rId12" Type="http://schemas.openxmlformats.org/officeDocument/2006/relationships/image" Target="../media/image11.jpe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10.jpeg"/><Relationship Id="rId5" Type="http://schemas.openxmlformats.org/officeDocument/2006/relationships/tags" Target="../tags/tag126.xml"/><Relationship Id="rId10" Type="http://schemas.openxmlformats.org/officeDocument/2006/relationships/image" Target="../media/image2.jpeg"/><Relationship Id="rId4" Type="http://schemas.openxmlformats.org/officeDocument/2006/relationships/tags" Target="../tags/tag125.xml"/><Relationship Id="rId9"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BE PowerPoint top.jpg"/>
          <p:cNvPicPr>
            <a:picLocks noChangeAspect="1"/>
          </p:cNvPicPr>
          <p:nvPr>
            <p:custDataLst>
              <p:tags r:id="rId2"/>
            </p:custDataLst>
          </p:nvPr>
        </p:nvPicPr>
        <p:blipFill>
          <a:blip r:embed="rId6" cstate="print"/>
          <a:stretch>
            <a:fillRect/>
          </a:stretch>
        </p:blipFill>
        <p:spPr>
          <a:xfrm>
            <a:off x="0" y="0"/>
            <a:ext cx="9144000" cy="742950"/>
          </a:xfrm>
          <a:prstGeom prst="rect">
            <a:avLst/>
          </a:prstGeom>
        </p:spPr>
      </p:pic>
      <p:pic>
        <p:nvPicPr>
          <p:cNvPr id="5" name="Picture 4" descr="ISBE PowerPoint bottom.jpg"/>
          <p:cNvPicPr>
            <a:picLocks noChangeAspect="1"/>
          </p:cNvPicPr>
          <p:nvPr>
            <p:custDataLst>
              <p:tags r:id="rId3"/>
            </p:custDataLst>
          </p:nvPr>
        </p:nvPicPr>
        <p:blipFill>
          <a:blip r:embed="rId7" cstate="print"/>
          <a:stretch>
            <a:fillRect/>
          </a:stretch>
        </p:blipFill>
        <p:spPr>
          <a:xfrm>
            <a:off x="0" y="6477000"/>
            <a:ext cx="9144000" cy="381000"/>
          </a:xfrm>
          <a:prstGeom prst="rect">
            <a:avLst/>
          </a:prstGeom>
        </p:spPr>
      </p:pic>
      <p:pic>
        <p:nvPicPr>
          <p:cNvPr id="1026" name="Picture 2" descr="C:\Users\lward\AppData\Local\Microsoft\Windows\Temporary Internet Files\Content.IE5\N1XI0RQ4\MP900390588[1].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2124456"/>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94710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BE PowerPoint top.jpg"/>
          <p:cNvPicPr>
            <a:picLocks noChangeAspect="1"/>
          </p:cNvPicPr>
          <p:nvPr>
            <p:custDataLst>
              <p:tags r:id="rId2"/>
            </p:custDataLst>
          </p:nvPr>
        </p:nvPicPr>
        <p:blipFill>
          <a:blip r:embed="rId9" cstate="print"/>
          <a:stretch>
            <a:fillRect/>
          </a:stretch>
        </p:blipFill>
        <p:spPr>
          <a:xfrm>
            <a:off x="0" y="0"/>
            <a:ext cx="9144000" cy="742950"/>
          </a:xfrm>
          <a:prstGeom prst="rect">
            <a:avLst/>
          </a:prstGeom>
        </p:spPr>
      </p:pic>
      <p:pic>
        <p:nvPicPr>
          <p:cNvPr id="5" name="Picture 4" descr="ISBE PowerPoint bottom.jpg"/>
          <p:cNvPicPr>
            <a:picLocks noChangeAspect="1"/>
          </p:cNvPicPr>
          <p:nvPr>
            <p:custDataLst>
              <p:tags r:id="rId3"/>
            </p:custDataLst>
          </p:nvPr>
        </p:nvPicPr>
        <p:blipFill>
          <a:blip r:embed="rId10" cstate="print"/>
          <a:stretch>
            <a:fillRect/>
          </a:stretch>
        </p:blipFill>
        <p:spPr>
          <a:xfrm>
            <a:off x="0" y="6477000"/>
            <a:ext cx="9144000" cy="381000"/>
          </a:xfrm>
          <a:prstGeom prst="rect">
            <a:avLst/>
          </a:prstGeom>
        </p:spPr>
      </p:pic>
      <p:pic>
        <p:nvPicPr>
          <p:cNvPr id="2050" name="Picture 2"/>
          <p:cNvPicPr>
            <a:picLocks noChangeAspect="1" noChangeArrowheads="1"/>
          </p:cNvPicPr>
          <p:nvPr>
            <p:custDataLst>
              <p:tags r:id="rId4"/>
            </p:custDataLst>
          </p:nvPr>
        </p:nvPicPr>
        <p:blipFill rotWithShape="1">
          <a:blip r:embed="rId11" cstate="print">
            <a:extLst>
              <a:ext uri="{28A0092B-C50C-407E-A947-70E740481C1C}">
                <a14:useLocalDpi xmlns:a14="http://schemas.microsoft.com/office/drawing/2010/main" val="0"/>
              </a:ext>
            </a:extLst>
          </a:blip>
          <a:srcRect l="3639" t="4510" r="51772" b="49491"/>
          <a:stretch/>
        </p:blipFill>
        <p:spPr bwMode="auto">
          <a:xfrm>
            <a:off x="3962400" y="714374"/>
            <a:ext cx="502920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5"/>
          <p:cNvSpPr txBox="1">
            <a:spLocks/>
          </p:cNvSpPr>
          <p:nvPr>
            <p:custDataLst>
              <p:tags r:id="rId5"/>
            </p:custDataLst>
          </p:nvPr>
        </p:nvSpPr>
        <p:spPr>
          <a:xfrm>
            <a:off x="228600" y="1600200"/>
            <a:ext cx="4495800" cy="4343400"/>
          </a:xfrm>
          <a:prstGeom prst="rect">
            <a:avLst/>
          </a:prstGeom>
          <a:solidFill>
            <a:schemeClr val="bg1">
              <a:alpha val="93000"/>
            </a:schemeClr>
          </a:solidFill>
          <a:ln>
            <a:solidFill>
              <a:schemeClr val="tx2">
                <a:lumMod val="75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This presentation was</a:t>
            </a:r>
          </a:p>
          <a:p>
            <a:r>
              <a:rPr lang="en-US" sz="2400" b="1" dirty="0" smtClean="0"/>
              <a:t>developed and presented by</a:t>
            </a:r>
          </a:p>
          <a:p>
            <a:endParaRPr lang="en-US" sz="2400" b="1" dirty="0" smtClean="0"/>
          </a:p>
          <a:p>
            <a:endParaRPr lang="en-US" sz="2400" b="1" dirty="0"/>
          </a:p>
          <a:p>
            <a:r>
              <a:rPr lang="en-US" sz="2000" b="1" dirty="0" smtClean="0"/>
              <a:t>	The Comprehensive System</a:t>
            </a:r>
          </a:p>
          <a:p>
            <a:r>
              <a:rPr lang="en-US" sz="2000" b="1" dirty="0" smtClean="0"/>
              <a:t>	 of Learning Supports Team</a:t>
            </a:r>
          </a:p>
          <a:p>
            <a:endParaRPr lang="en-US" sz="2400" b="1" dirty="0"/>
          </a:p>
          <a:p>
            <a:r>
              <a:rPr lang="en-US" sz="1600" b="1" dirty="0" smtClean="0"/>
              <a:t>For more information, please visit</a:t>
            </a:r>
          </a:p>
          <a:p>
            <a:endParaRPr lang="en-US" sz="2400" b="1" dirty="0" smtClean="0"/>
          </a:p>
          <a:p>
            <a:r>
              <a:rPr lang="en-US" sz="2400" b="1" dirty="0" smtClean="0">
                <a:hlinkClick r:id="rId12"/>
              </a:rPr>
              <a:t>www.isbe.net/learningsupports</a:t>
            </a:r>
            <a:r>
              <a:rPr lang="en-US" sz="2400" b="1" dirty="0" smtClean="0"/>
              <a:t> </a:t>
            </a:r>
            <a:endParaRPr lang="en-US" sz="2400" b="1" dirty="0"/>
          </a:p>
        </p:txBody>
      </p:sp>
      <p:pic>
        <p:nvPicPr>
          <p:cNvPr id="2" name="Picture 1"/>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rot="20398303">
            <a:off x="410641" y="3646394"/>
            <a:ext cx="1099531" cy="509131"/>
          </a:xfrm>
          <a:prstGeom prst="rect">
            <a:avLst/>
          </a:prstGeom>
        </p:spPr>
      </p:pic>
    </p:spTree>
    <p:custDataLst>
      <p:tags r:id="rId1"/>
    </p:custDataLst>
    <p:extLst>
      <p:ext uri="{BB962C8B-B14F-4D97-AF65-F5344CB8AC3E}">
        <p14:creationId xmlns:p14="http://schemas.microsoft.com/office/powerpoint/2010/main" val="2878676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BE PowerPoint top.jpg"/>
          <p:cNvPicPr>
            <a:picLocks noChangeAspect="1"/>
          </p:cNvPicPr>
          <p:nvPr>
            <p:custDataLst>
              <p:tags r:id="rId2"/>
            </p:custDataLst>
          </p:nvPr>
        </p:nvPicPr>
        <p:blipFill>
          <a:blip r:embed="rId9" cstate="print"/>
          <a:stretch>
            <a:fillRect/>
          </a:stretch>
        </p:blipFill>
        <p:spPr>
          <a:xfrm>
            <a:off x="0" y="152400"/>
            <a:ext cx="9144000" cy="742950"/>
          </a:xfrm>
          <a:prstGeom prst="rect">
            <a:avLst/>
          </a:prstGeom>
        </p:spPr>
      </p:pic>
      <p:pic>
        <p:nvPicPr>
          <p:cNvPr id="5" name="Picture 4" descr="ISBE PowerPoint bottom.jpg"/>
          <p:cNvPicPr>
            <a:picLocks noChangeAspect="1"/>
          </p:cNvPicPr>
          <p:nvPr>
            <p:custDataLst>
              <p:tags r:id="rId3"/>
            </p:custDataLst>
          </p:nvPr>
        </p:nvPicPr>
        <p:blipFill>
          <a:blip r:embed="rId10" cstate="print"/>
          <a:stretch>
            <a:fillRect/>
          </a:stretch>
        </p:blipFill>
        <p:spPr>
          <a:xfrm>
            <a:off x="0" y="6477000"/>
            <a:ext cx="9144000" cy="381000"/>
          </a:xfrm>
          <a:prstGeom prst="rect">
            <a:avLst/>
          </a:prstGeom>
        </p:spPr>
      </p:pic>
      <p:pic>
        <p:nvPicPr>
          <p:cNvPr id="1026" name="Picture 2" descr="C:\Users\kmcclure.LTC\AppData\Local\Microsoft\Windows\Temporary Internet Files\Content.IE5\60KKRWSD\MP900446467[1].jpg"/>
          <p:cNvPicPr>
            <a:picLocks noChangeAspect="1" noChangeArrowheads="1"/>
          </p:cNvPicPr>
          <p:nvPr>
            <p:custDataLst>
              <p:tags r:id="rId4"/>
            </p:custDataLst>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5300" y="758825"/>
            <a:ext cx="8153400" cy="5435600"/>
          </a:xfrm>
          <a:prstGeom prst="rect">
            <a:avLst/>
          </a:prstGeom>
          <a:solidFill>
            <a:schemeClr val="bg1">
              <a:alpha val="28000"/>
            </a:schemeClr>
          </a:solidFill>
        </p:spPr>
      </p:pic>
      <p:sp>
        <p:nvSpPr>
          <p:cNvPr id="7" name="Title 1"/>
          <p:cNvSpPr txBox="1">
            <a:spLocks/>
          </p:cNvSpPr>
          <p:nvPr>
            <p:custDataLst>
              <p:tags r:id="rId5"/>
            </p:custDataLst>
          </p:nvPr>
        </p:nvSpPr>
        <p:spPr>
          <a:xfrm>
            <a:off x="745588" y="992505"/>
            <a:ext cx="7772400" cy="4968240"/>
          </a:xfrm>
          <a:prstGeom prst="rect">
            <a:avLst/>
          </a:prstGeom>
          <a:gradFill>
            <a:gsLst>
              <a:gs pos="0">
                <a:schemeClr val="accent5">
                  <a:shade val="51000"/>
                  <a:satMod val="130000"/>
                  <a:alpha val="16000"/>
                </a:schemeClr>
              </a:gs>
              <a:gs pos="82000">
                <a:schemeClr val="accent5">
                  <a:shade val="93000"/>
                  <a:satMod val="130000"/>
                  <a:alpha val="31000"/>
                </a:schemeClr>
              </a:gs>
              <a:gs pos="87000">
                <a:srgbClr val="35B2D4">
                  <a:alpha val="46000"/>
                </a:srgbClr>
              </a:gs>
              <a:gs pos="5000">
                <a:srgbClr val="2889A2">
                  <a:alpha val="14000"/>
                </a:srgbClr>
              </a:gs>
              <a:gs pos="0">
                <a:schemeClr val="bg1">
                  <a:alpha val="13000"/>
                </a:schemeClr>
              </a:gs>
              <a:gs pos="94000">
                <a:schemeClr val="tx2">
                  <a:lumMod val="60000"/>
                  <a:lumOff val="40000"/>
                  <a:alpha val="55000"/>
                </a:schemeClr>
              </a:gs>
            </a:gsLs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Collaborative</a:t>
            </a:r>
            <a:r>
              <a:rPr kumimoji="0" lang="en-US" sz="6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Learning</a:t>
            </a:r>
            <a:r>
              <a:rPr kumimoji="0" lang="en-US"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br>
              <a:rPr kumimoji="0" lang="en-US"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within the </a:t>
            </a:r>
            <a:br>
              <a:rPr kumimoji="0" lang="en-US"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Common Core Classroom</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a:solidFill>
                <a:schemeClr val="tx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An Experiential Workshop</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6" name="Explosion 2 5"/>
          <p:cNvSpPr/>
          <p:nvPr>
            <p:custDataLst>
              <p:tags r:id="rId6"/>
            </p:custDataLst>
          </p:nvPr>
        </p:nvSpPr>
        <p:spPr>
          <a:xfrm rot="563417">
            <a:off x="7521826" y="4603311"/>
            <a:ext cx="1524000" cy="1562100"/>
          </a:xfrm>
          <a:prstGeom prst="irregularSeal2">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6">
                    <a:lumMod val="50000"/>
                  </a:schemeClr>
                </a:solidFill>
                <a:effectLst>
                  <a:outerShdw blurRad="38100" dist="38100" dir="2700000" algn="tl">
                    <a:srgbClr val="000000">
                      <a:alpha val="43137"/>
                    </a:srgbClr>
                  </a:outerShdw>
                </a:effectLst>
              </a:rPr>
              <a:t>STEP OUT</a:t>
            </a:r>
          </a:p>
          <a:p>
            <a:pPr algn="ctr"/>
            <a:r>
              <a:rPr lang="en-US" sz="1600" b="1" dirty="0">
                <a:solidFill>
                  <a:schemeClr val="accent6">
                    <a:lumMod val="50000"/>
                  </a:schemeClr>
                </a:solidFill>
                <a:effectLst>
                  <a:outerShdw blurRad="38100" dist="38100" dir="2700000" algn="tl">
                    <a:srgbClr val="000000">
                      <a:alpha val="43137"/>
                    </a:srgbClr>
                  </a:outerShdw>
                </a:effectLst>
              </a:rPr>
              <a:t>1</a:t>
            </a:r>
          </a:p>
        </p:txBody>
      </p:sp>
    </p:spTree>
    <p:custDataLst>
      <p:tags r:id="rId1"/>
    </p:custDataLst>
    <p:extLst>
      <p:ext uri="{BB962C8B-B14F-4D97-AF65-F5344CB8AC3E}">
        <p14:creationId xmlns:p14="http://schemas.microsoft.com/office/powerpoint/2010/main" val="429471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30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7" presetClass="emph" presetSubtype="0" repeatCount="10000" fill="remove" grpId="1" nodeType="withEffect">
                                  <p:stCondLst>
                                    <p:cond delay="0"/>
                                  </p:stCondLst>
                                  <p:childTnLst>
                                    <p:animClr clrSpc="rgb" dir="cw">
                                      <p:cBhvr override="childStyle">
                                        <p:cTn id="22" dur="1000" autoRev="1" fill="remove"/>
                                        <p:tgtEl>
                                          <p:spTgt spid="6"/>
                                        </p:tgtEl>
                                        <p:attrNameLst>
                                          <p:attrName>style.color</p:attrName>
                                        </p:attrNameLst>
                                      </p:cBhvr>
                                      <p:to>
                                        <a:srgbClr val="974806"/>
                                      </p:to>
                                    </p:animClr>
                                    <p:animClr clrSpc="rgb" dir="cw">
                                      <p:cBhvr>
                                        <p:cTn id="23" dur="1000" autoRev="1" fill="remove"/>
                                        <p:tgtEl>
                                          <p:spTgt spid="6"/>
                                        </p:tgtEl>
                                        <p:attrNameLst>
                                          <p:attrName>fillcolor</p:attrName>
                                        </p:attrNameLst>
                                      </p:cBhvr>
                                      <p:to>
                                        <a:srgbClr val="974806"/>
                                      </p:to>
                                    </p:animClr>
                                    <p:set>
                                      <p:cBhvr>
                                        <p:cTn id="24" dur="1000" autoRev="1" fill="remove"/>
                                        <p:tgtEl>
                                          <p:spTgt spid="6"/>
                                        </p:tgtEl>
                                        <p:attrNameLst>
                                          <p:attrName>fill.type</p:attrName>
                                        </p:attrNameLst>
                                      </p:cBhvr>
                                      <p:to>
                                        <p:strVal val="solid"/>
                                      </p:to>
                                    </p:set>
                                    <p:set>
                                      <p:cBhvr>
                                        <p:cTn id="25" dur="100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custDataLst>
              <p:tags r:id="rId2"/>
            </p:custDataLst>
          </p:nvPr>
        </p:nvSpPr>
        <p:spPr>
          <a:xfrm>
            <a:off x="745588" y="838200"/>
            <a:ext cx="7772400" cy="5257800"/>
          </a:xfrm>
          <a:prstGeom prst="rect">
            <a:avLst/>
          </a:prstGeom>
          <a:gradFill>
            <a:gsLst>
              <a:gs pos="0">
                <a:schemeClr val="accent5">
                  <a:shade val="51000"/>
                  <a:satMod val="130000"/>
                  <a:alpha val="16000"/>
                </a:schemeClr>
              </a:gs>
              <a:gs pos="82000">
                <a:schemeClr val="accent5">
                  <a:shade val="93000"/>
                  <a:satMod val="130000"/>
                  <a:alpha val="31000"/>
                </a:schemeClr>
              </a:gs>
              <a:gs pos="87000">
                <a:srgbClr val="35B2D4">
                  <a:alpha val="46000"/>
                </a:srgbClr>
              </a:gs>
              <a:gs pos="5000">
                <a:srgbClr val="2889A2">
                  <a:alpha val="14000"/>
                </a:srgbClr>
              </a:gs>
              <a:gs pos="0">
                <a:schemeClr val="bg1">
                  <a:alpha val="13000"/>
                </a:schemeClr>
              </a:gs>
              <a:gs pos="94000">
                <a:schemeClr val="tx2">
                  <a:lumMod val="60000"/>
                  <a:lumOff val="40000"/>
                  <a:alpha val="55000"/>
                </a:schemeClr>
              </a:gs>
            </a:gsLs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marL="514350" marR="0" lvl="0" indent="-514350" defTabSz="914400" rtl="0" eaLnBrk="1" fontAlgn="auto" latinLnBrk="0" hangingPunct="1">
              <a:lnSpc>
                <a:spcPct val="100000"/>
              </a:lnSpc>
              <a:spcBef>
                <a:spcPct val="0"/>
              </a:spcBef>
              <a:spcAft>
                <a:spcPts val="0"/>
              </a:spcAft>
              <a:buClrTx/>
              <a:buSzTx/>
              <a:buFontTx/>
              <a:buAutoNum type="arabicPeriod"/>
              <a:tabLst/>
              <a:defRPr/>
            </a:pPr>
            <a:endPar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sz="3200" b="1" dirty="0" smtClean="0">
              <a:solidFill>
                <a:schemeClr val="tx1"/>
              </a:solidFill>
              <a:effectLst>
                <a:outerShdw blurRad="38100" dist="38100" dir="2700000" algn="tl">
                  <a:srgbClr val="000000">
                    <a:alpha val="43137"/>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sz="3200" b="1" dirty="0">
              <a:solidFill>
                <a:schemeClr val="tx1"/>
              </a:solidFill>
              <a:effectLst>
                <a:outerShdw blurRad="38100" dist="38100" dir="2700000" algn="tl">
                  <a:srgbClr val="000000">
                    <a:alpha val="43137"/>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tx1"/>
                </a:solidFill>
                <a:effectLst>
                  <a:outerShdw blurRad="38100" dist="38100" dir="2700000" algn="tl">
                    <a:srgbClr val="000000">
                      <a:alpha val="43137"/>
                    </a:srgbClr>
                  </a:outerShdw>
                </a:effectLst>
                <a:latin typeface="+mj-lt"/>
                <a:ea typeface="+mj-ea"/>
                <a:cs typeface="+mj-cs"/>
              </a:rPr>
              <a:t>1. </a:t>
            </a: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Increase teacher understanding of steps </a:t>
            </a:r>
          </a:p>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a:solidFill>
                  <a:schemeClr val="tx1"/>
                </a:solidFill>
                <a:effectLst>
                  <a:outerShdw blurRad="38100" dist="38100" dir="2700000" algn="tl">
                    <a:srgbClr val="000000">
                      <a:alpha val="43137"/>
                    </a:srgbClr>
                  </a:outerShdw>
                </a:effectLst>
                <a:latin typeface="+mj-lt"/>
                <a:ea typeface="+mj-ea"/>
                <a:cs typeface="+mj-cs"/>
              </a:rPr>
              <a:t>	</a:t>
            </a: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and stages for creating</a:t>
            </a:r>
            <a:r>
              <a:rPr kumimoji="0" lang="en-US" sz="32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 collaborative </a:t>
            </a:r>
          </a:p>
          <a:p>
            <a:pPr lvl="0">
              <a:spcBef>
                <a:spcPct val="0"/>
              </a:spcBef>
              <a:defRPr/>
            </a:pPr>
            <a:r>
              <a:rPr lang="en-US" sz="3200" b="1" dirty="0">
                <a:solidFill>
                  <a:schemeClr val="tx1"/>
                </a:solidFill>
                <a:effectLst>
                  <a:outerShdw blurRad="38100" dist="38100" dir="2700000" algn="tl">
                    <a:srgbClr val="000000">
                      <a:alpha val="43137"/>
                    </a:srgbClr>
                  </a:outerShdw>
                </a:effectLst>
                <a:latin typeface="+mj-lt"/>
                <a:ea typeface="+mj-ea"/>
                <a:cs typeface="+mj-cs"/>
              </a:rPr>
              <a:t>	</a:t>
            </a:r>
            <a:r>
              <a:rPr kumimoji="0" lang="en-US" sz="32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learning environment.</a:t>
            </a:r>
          </a:p>
          <a:p>
            <a:pPr lvl="0">
              <a:spcBef>
                <a:spcPct val="0"/>
              </a:spcBef>
              <a:defRPr/>
            </a:pPr>
            <a:r>
              <a:rPr lang="en-US" sz="3200" b="1" dirty="0" smtClean="0">
                <a:solidFill>
                  <a:schemeClr val="tx1"/>
                </a:solidFill>
                <a:effectLst>
                  <a:outerShdw blurRad="38100" dist="38100" dir="2700000" algn="tl">
                    <a:srgbClr val="000000">
                      <a:alpha val="43137"/>
                    </a:srgbClr>
                  </a:outerShdw>
                </a:effectLst>
                <a:latin typeface="+mj-lt"/>
                <a:ea typeface="+mj-ea"/>
                <a:cs typeface="+mj-cs"/>
              </a:rPr>
              <a:t> </a:t>
            </a:r>
            <a:endParaRPr lang="en-US" sz="3200" b="1" dirty="0">
              <a:solidFill>
                <a:schemeClr val="tx1"/>
              </a:solidFill>
              <a:effectLst>
                <a:outerShdw blurRad="38100" dist="38100" dir="2700000" algn="tl">
                  <a:srgbClr val="000000">
                    <a:alpha val="43137"/>
                  </a:srgbClr>
                </a:outerShdw>
              </a:effectLst>
              <a:latin typeface="+mj-lt"/>
              <a:ea typeface="+mj-ea"/>
              <a:cs typeface="+mj-cs"/>
            </a:endParaRPr>
          </a:p>
          <a:p>
            <a:pPr lvl="0">
              <a:spcBef>
                <a:spcPct val="0"/>
              </a:spcBef>
              <a:defRPr/>
            </a:pPr>
            <a:r>
              <a:rPr lang="en-US" sz="3200" b="1" dirty="0" smtClean="0">
                <a:solidFill>
                  <a:schemeClr val="tx1"/>
                </a:solidFill>
                <a:effectLst>
                  <a:outerShdw blurRad="38100" dist="38100" dir="2700000" algn="tl">
                    <a:srgbClr val="000000">
                      <a:alpha val="43137"/>
                    </a:srgbClr>
                  </a:outerShdw>
                </a:effectLst>
                <a:latin typeface="+mj-lt"/>
                <a:ea typeface="+mj-ea"/>
                <a:cs typeface="+mj-cs"/>
              </a:rPr>
              <a:t>2. Increase </a:t>
            </a:r>
            <a:r>
              <a:rPr lang="en-US" sz="3200" b="1" dirty="0">
                <a:solidFill>
                  <a:schemeClr val="tx1"/>
                </a:solidFill>
                <a:effectLst>
                  <a:outerShdw blurRad="38100" dist="38100" dir="2700000" algn="tl">
                    <a:srgbClr val="000000">
                      <a:alpha val="43137"/>
                    </a:srgbClr>
                  </a:outerShdw>
                </a:effectLst>
                <a:latin typeface="+mj-lt"/>
                <a:ea typeface="+mj-ea"/>
                <a:cs typeface="+mj-cs"/>
              </a:rPr>
              <a:t>teacher comfort with </a:t>
            </a:r>
          </a:p>
          <a:p>
            <a:pPr lvl="1">
              <a:spcBef>
                <a:spcPct val="0"/>
              </a:spcBef>
              <a:defRPr/>
            </a:pPr>
            <a:r>
              <a:rPr lang="en-US" sz="3200" b="1" dirty="0">
                <a:solidFill>
                  <a:schemeClr val="tx1"/>
                </a:solidFill>
                <a:effectLst>
                  <a:outerShdw blurRad="38100" dist="38100" dir="2700000" algn="tl">
                    <a:srgbClr val="000000">
                      <a:alpha val="43137"/>
                    </a:srgbClr>
                  </a:outerShdw>
                </a:effectLst>
                <a:latin typeface="+mj-lt"/>
                <a:ea typeface="+mj-ea"/>
                <a:cs typeface="+mj-cs"/>
              </a:rPr>
              <a:t>	collaborative learning implementation.</a:t>
            </a:r>
          </a:p>
          <a:p>
            <a:pPr lvl="0" algn="ctr">
              <a:spcBef>
                <a:spcPct val="0"/>
              </a:spcBef>
              <a:defRPr/>
            </a:pPr>
            <a:endParaRPr lang="en-US" sz="3200" b="1" dirty="0">
              <a:solidFill>
                <a:schemeClr val="tx1"/>
              </a:solidFill>
              <a:effectLst>
                <a:outerShdw blurRad="38100" dist="38100" dir="2700000" algn="tl">
                  <a:srgbClr val="000000">
                    <a:alpha val="43137"/>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4" name="Picture 3" descr="ISBE PowerPoint top.jpg"/>
          <p:cNvPicPr>
            <a:picLocks noChangeAspect="1"/>
          </p:cNvPicPr>
          <p:nvPr>
            <p:custDataLst>
              <p:tags r:id="rId3"/>
            </p:custDataLst>
          </p:nvPr>
        </p:nvPicPr>
        <p:blipFill>
          <a:blip r:embed="rId10" cstate="print"/>
          <a:stretch>
            <a:fillRect/>
          </a:stretch>
        </p:blipFill>
        <p:spPr>
          <a:xfrm>
            <a:off x="0" y="0"/>
            <a:ext cx="9144000" cy="742950"/>
          </a:xfrm>
          <a:prstGeom prst="rect">
            <a:avLst/>
          </a:prstGeom>
        </p:spPr>
      </p:pic>
      <p:pic>
        <p:nvPicPr>
          <p:cNvPr id="5" name="Picture 4" descr="ISBE PowerPoint bottom.jpg"/>
          <p:cNvPicPr>
            <a:picLocks noChangeAspect="1"/>
          </p:cNvPicPr>
          <p:nvPr>
            <p:custDataLst>
              <p:tags r:id="rId4"/>
            </p:custDataLst>
          </p:nvPr>
        </p:nvPicPr>
        <p:blipFill>
          <a:blip r:embed="rId11" cstate="print"/>
          <a:stretch>
            <a:fillRect/>
          </a:stretch>
        </p:blipFill>
        <p:spPr>
          <a:xfrm>
            <a:off x="0" y="6477000"/>
            <a:ext cx="9144000" cy="381000"/>
          </a:xfrm>
          <a:prstGeom prst="rect">
            <a:avLst/>
          </a:prstGeom>
        </p:spPr>
      </p:pic>
      <p:sp>
        <p:nvSpPr>
          <p:cNvPr id="6" name="Title 5"/>
          <p:cNvSpPr>
            <a:spLocks noGrp="1"/>
          </p:cNvSpPr>
          <p:nvPr>
            <p:ph type="ctrTitle"/>
            <p:custDataLst>
              <p:tags r:id="rId5"/>
            </p:custDataLst>
          </p:nvPr>
        </p:nvSpPr>
        <p:spPr>
          <a:xfrm>
            <a:off x="897988" y="990600"/>
            <a:ext cx="7467600" cy="914400"/>
          </a:xfrm>
          <a:solidFill>
            <a:schemeClr val="bg1">
              <a:alpha val="57000"/>
            </a:schemeClr>
          </a:solidFill>
        </p:spPr>
        <p:txBody>
          <a:bodyPr>
            <a:normAutofit/>
          </a:bodyPr>
          <a:lstStyle/>
          <a:p>
            <a:r>
              <a:rPr lang="en-US" b="1" dirty="0" smtClean="0">
                <a:effectLst>
                  <a:outerShdw blurRad="38100" dist="38100" dir="2700000" algn="tl">
                    <a:srgbClr val="000000">
                      <a:alpha val="43137"/>
                    </a:srgbClr>
                  </a:outerShdw>
                </a:effectLst>
              </a:rPr>
              <a:t>TRAINING  OBJECTIVES</a:t>
            </a:r>
            <a:endParaRPr lang="en-US" b="1" dirty="0">
              <a:effectLst>
                <a:outerShdw blurRad="38100" dist="38100" dir="2700000" algn="tl">
                  <a:srgbClr val="000000">
                    <a:alpha val="43137"/>
                  </a:srgbClr>
                </a:outerShdw>
              </a:effectLst>
            </a:endParaRPr>
          </a:p>
        </p:txBody>
      </p:sp>
      <p:sp>
        <p:nvSpPr>
          <p:cNvPr id="8" name="Title 5"/>
          <p:cNvSpPr txBox="1">
            <a:spLocks/>
          </p:cNvSpPr>
          <p:nvPr>
            <p:custDataLst>
              <p:tags r:id="rId6"/>
            </p:custDataLst>
          </p:nvPr>
        </p:nvSpPr>
        <p:spPr>
          <a:xfrm>
            <a:off x="914400" y="2133600"/>
            <a:ext cx="7391400" cy="3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Explosion 2 10"/>
          <p:cNvSpPr/>
          <p:nvPr>
            <p:custDataLst>
              <p:tags r:id="rId7"/>
            </p:custDataLst>
          </p:nvPr>
        </p:nvSpPr>
        <p:spPr>
          <a:xfrm rot="563417">
            <a:off x="7467600" y="3124200"/>
            <a:ext cx="1524000" cy="1562100"/>
          </a:xfrm>
          <a:prstGeom prst="irregularSeal2">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6">
                    <a:lumMod val="50000"/>
                  </a:schemeClr>
                </a:solidFill>
                <a:effectLst>
                  <a:outerShdw blurRad="38100" dist="38100" dir="2700000" algn="tl">
                    <a:srgbClr val="000000">
                      <a:alpha val="43137"/>
                    </a:srgbClr>
                  </a:outerShdw>
                </a:effectLst>
              </a:rPr>
              <a:t>STEP OUT</a:t>
            </a:r>
          </a:p>
          <a:p>
            <a:pPr algn="ctr"/>
            <a:r>
              <a:rPr lang="en-US" sz="1600" b="1" dirty="0">
                <a:solidFill>
                  <a:schemeClr val="accent6">
                    <a:lumMod val="50000"/>
                  </a:schemeClr>
                </a:solidFill>
                <a:effectLst>
                  <a:outerShdw blurRad="38100" dist="38100" dir="2700000" algn="tl">
                    <a:srgbClr val="000000">
                      <a:alpha val="43137"/>
                    </a:srgbClr>
                  </a:outerShdw>
                </a:effectLst>
              </a:rPr>
              <a:t>2</a:t>
            </a:r>
          </a:p>
        </p:txBody>
      </p:sp>
    </p:spTree>
    <p:custDataLst>
      <p:tags r:id="rId1"/>
    </p:custDataLst>
    <p:extLst>
      <p:ext uri="{BB962C8B-B14F-4D97-AF65-F5344CB8AC3E}">
        <p14:creationId xmlns:p14="http://schemas.microsoft.com/office/powerpoint/2010/main" val="89172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repeatCount="indefinite" fill="hold" grpId="0" nodeType="withEffect">
                                  <p:stCondLst>
                                    <p:cond delay="200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7" presetClass="emph" presetSubtype="0" repeatCount="10000" fill="remove" grpId="1" nodeType="withEffect">
                                  <p:stCondLst>
                                    <p:cond delay="0"/>
                                  </p:stCondLst>
                                  <p:childTnLst>
                                    <p:animClr clrSpc="rgb" dir="cw">
                                      <p:cBhvr override="childStyle">
                                        <p:cTn id="22" dur="1000" autoRev="1" fill="remove"/>
                                        <p:tgtEl>
                                          <p:spTgt spid="11"/>
                                        </p:tgtEl>
                                        <p:attrNameLst>
                                          <p:attrName>style.color</p:attrName>
                                        </p:attrNameLst>
                                      </p:cBhvr>
                                      <p:to>
                                        <a:srgbClr val="974806"/>
                                      </p:to>
                                    </p:animClr>
                                    <p:animClr clrSpc="rgb" dir="cw">
                                      <p:cBhvr>
                                        <p:cTn id="23" dur="1000" autoRev="1" fill="remove"/>
                                        <p:tgtEl>
                                          <p:spTgt spid="11"/>
                                        </p:tgtEl>
                                        <p:attrNameLst>
                                          <p:attrName>fillcolor</p:attrName>
                                        </p:attrNameLst>
                                      </p:cBhvr>
                                      <p:to>
                                        <a:srgbClr val="974806"/>
                                      </p:to>
                                    </p:animClr>
                                    <p:set>
                                      <p:cBhvr>
                                        <p:cTn id="24" dur="1000" autoRev="1" fill="remove"/>
                                        <p:tgtEl>
                                          <p:spTgt spid="11"/>
                                        </p:tgtEl>
                                        <p:attrNameLst>
                                          <p:attrName>fill.type</p:attrName>
                                        </p:attrNameLst>
                                      </p:cBhvr>
                                      <p:to>
                                        <p:strVal val="solid"/>
                                      </p:to>
                                    </p:set>
                                    <p:set>
                                      <p:cBhvr>
                                        <p:cTn id="25" dur="100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BE PowerPoint top.jpg"/>
          <p:cNvPicPr>
            <a:picLocks noChangeAspect="1"/>
          </p:cNvPicPr>
          <p:nvPr>
            <p:custDataLst>
              <p:tags r:id="rId2"/>
            </p:custDataLst>
          </p:nvPr>
        </p:nvPicPr>
        <p:blipFill>
          <a:blip r:embed="rId10" cstate="print"/>
          <a:stretch>
            <a:fillRect/>
          </a:stretch>
        </p:blipFill>
        <p:spPr>
          <a:xfrm>
            <a:off x="0" y="0"/>
            <a:ext cx="9144000" cy="742950"/>
          </a:xfrm>
          <a:prstGeom prst="rect">
            <a:avLst/>
          </a:prstGeom>
        </p:spPr>
      </p:pic>
      <p:pic>
        <p:nvPicPr>
          <p:cNvPr id="5" name="Picture 4" descr="ISBE PowerPoint bottom.jpg"/>
          <p:cNvPicPr>
            <a:picLocks noChangeAspect="1"/>
          </p:cNvPicPr>
          <p:nvPr>
            <p:custDataLst>
              <p:tags r:id="rId3"/>
            </p:custDataLst>
          </p:nvPr>
        </p:nvPicPr>
        <p:blipFill>
          <a:blip r:embed="rId11" cstate="print"/>
          <a:stretch>
            <a:fillRect/>
          </a:stretch>
        </p:blipFill>
        <p:spPr>
          <a:xfrm>
            <a:off x="0" y="6477000"/>
            <a:ext cx="9144000" cy="381000"/>
          </a:xfrm>
          <a:prstGeom prst="rect">
            <a:avLst/>
          </a:prstGeom>
        </p:spPr>
      </p:pic>
      <p:pic>
        <p:nvPicPr>
          <p:cNvPr id="7" name="Picture 2" descr="C:\Users\kmcclure.LTC\AppData\Local\Microsoft\Windows\Temporary Internet Files\Content.IE5\60KKRWSD\MP900446467[1].jpg"/>
          <p:cNvPicPr>
            <a:picLocks noChangeAspect="1" noChangeArrowheads="1"/>
          </p:cNvPicPr>
          <p:nvPr>
            <p:custDataLst>
              <p:tags r:id="rId4"/>
            </p:custDataLst>
          </p:nvPr>
        </p:nvPicPr>
        <p:blipFill>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4800" y="813019"/>
            <a:ext cx="8153400" cy="5435600"/>
          </a:xfrm>
          <a:prstGeom prst="rect">
            <a:avLst/>
          </a:prstGeom>
          <a:solidFill>
            <a:schemeClr val="bg1">
              <a:alpha val="28000"/>
            </a:schemeClr>
          </a:solidFill>
        </p:spPr>
      </p:pic>
      <p:sp>
        <p:nvSpPr>
          <p:cNvPr id="6" name="Title 5"/>
          <p:cNvSpPr>
            <a:spLocks noGrp="1"/>
          </p:cNvSpPr>
          <p:nvPr>
            <p:ph type="ctrTitle"/>
            <p:custDataLst>
              <p:tags r:id="rId5"/>
            </p:custDataLst>
          </p:nvPr>
        </p:nvSpPr>
        <p:spPr>
          <a:xfrm>
            <a:off x="342900" y="4495800"/>
            <a:ext cx="7772400" cy="1470025"/>
          </a:xfrm>
        </p:spPr>
        <p:txBody>
          <a:bodyPr/>
          <a:lstStyle/>
          <a:p>
            <a:r>
              <a:rPr lang="en-US" dirty="0" smtClean="0"/>
              <a:t>Collaborative Learning Environments &amp; Common Core</a:t>
            </a:r>
            <a:endParaRPr lang="en-US" dirty="0"/>
          </a:p>
        </p:txBody>
      </p:sp>
      <p:graphicFrame>
        <p:nvGraphicFramePr>
          <p:cNvPr id="2" name="Table 1"/>
          <p:cNvGraphicFramePr>
            <a:graphicFrameLocks noGrp="1"/>
          </p:cNvGraphicFramePr>
          <p:nvPr>
            <p:custDataLst>
              <p:tags r:id="rId6"/>
            </p:custDataLst>
            <p:extLst>
              <p:ext uri="{D42A27DB-BD31-4B8C-83A1-F6EECF244321}">
                <p14:modId xmlns:p14="http://schemas.microsoft.com/office/powerpoint/2010/main" val="2693842586"/>
              </p:ext>
            </p:extLst>
          </p:nvPr>
        </p:nvGraphicFramePr>
        <p:xfrm>
          <a:off x="8534400" y="758826"/>
          <a:ext cx="505326" cy="5435598"/>
        </p:xfrm>
        <a:graphic>
          <a:graphicData uri="http://schemas.openxmlformats.org/drawingml/2006/table">
            <a:tbl>
              <a:tblPr firstRow="1" bandRow="1">
                <a:tableStyleId>{5C22544A-7EE6-4342-B048-85BDC9FD1C3A}</a:tableStyleId>
              </a:tblPr>
              <a:tblGrid>
                <a:gridCol w="505326"/>
              </a:tblGrid>
              <a:tr h="1811866">
                <a:tc>
                  <a:txBody>
                    <a:bodyPr/>
                    <a:lstStyle/>
                    <a:p>
                      <a:pPr algn="ctr"/>
                      <a:r>
                        <a:rPr lang="en-US" sz="2000" b="1" dirty="0" smtClean="0">
                          <a:effectLst>
                            <a:outerShdw blurRad="38100" dist="38100" dir="2700000" algn="tl">
                              <a:srgbClr val="000000">
                                <a:alpha val="43137"/>
                              </a:srgbClr>
                            </a:outerShdw>
                          </a:effectLst>
                        </a:rPr>
                        <a:t>WHY</a:t>
                      </a:r>
                      <a:endParaRPr lang="en-US" sz="2000" b="1" dirty="0">
                        <a:effectLst>
                          <a:outerShdw blurRad="38100" dist="38100" dir="2700000" algn="tl">
                            <a:srgbClr val="000000">
                              <a:alpha val="43137"/>
                            </a:srgbClr>
                          </a:outerShdw>
                        </a:effectLst>
                      </a:endParaRPr>
                    </a:p>
                  </a:txBody>
                  <a:tcPr vert="wordArtVert"/>
                </a:tc>
              </a:tr>
              <a:tr h="1811866">
                <a:tc>
                  <a:txBody>
                    <a:bodyPr/>
                    <a:lstStyle/>
                    <a:p>
                      <a:pPr algn="ctr"/>
                      <a:r>
                        <a:rPr lang="en-US" sz="2000" b="1" dirty="0" smtClean="0">
                          <a:solidFill>
                            <a:schemeClr val="bg1">
                              <a:lumMod val="50000"/>
                            </a:schemeClr>
                          </a:solidFill>
                          <a:effectLst>
                            <a:outerShdw blurRad="38100" dist="38100" dir="2700000" algn="tl">
                              <a:srgbClr val="000000">
                                <a:alpha val="43137"/>
                              </a:srgbClr>
                            </a:outerShdw>
                          </a:effectLst>
                        </a:rPr>
                        <a:t>HOW</a:t>
                      </a:r>
                      <a:endParaRPr lang="en-US" sz="2000" b="1" dirty="0">
                        <a:solidFill>
                          <a:schemeClr val="bg1">
                            <a:lumMod val="50000"/>
                          </a:schemeClr>
                        </a:solidFill>
                        <a:effectLst>
                          <a:outerShdw blurRad="38100" dist="38100" dir="2700000" algn="tl">
                            <a:srgbClr val="000000">
                              <a:alpha val="43137"/>
                            </a:srgbClr>
                          </a:outerShdw>
                        </a:effectLst>
                      </a:endParaRPr>
                    </a:p>
                  </a:txBody>
                  <a:tcPr vert="wordArtVert">
                    <a:solidFill>
                      <a:schemeClr val="bg1">
                        <a:lumMod val="85000"/>
                      </a:schemeClr>
                    </a:solidFill>
                  </a:tcPr>
                </a:tc>
              </a:tr>
              <a:tr h="1811866">
                <a:tc>
                  <a:txBody>
                    <a:bodyPr/>
                    <a:lstStyle/>
                    <a:p>
                      <a:pPr algn="ctr"/>
                      <a:r>
                        <a:rPr lang="en-US" sz="2000" b="1" dirty="0" smtClean="0">
                          <a:solidFill>
                            <a:schemeClr val="bg1">
                              <a:lumMod val="50000"/>
                            </a:schemeClr>
                          </a:solidFill>
                          <a:effectLst>
                            <a:outerShdw blurRad="38100" dist="38100" dir="2700000" algn="tl">
                              <a:srgbClr val="000000">
                                <a:alpha val="43137"/>
                              </a:srgbClr>
                            </a:outerShdw>
                          </a:effectLst>
                        </a:rPr>
                        <a:t>NOW</a:t>
                      </a:r>
                      <a:endParaRPr lang="en-US" sz="2000" b="1" dirty="0">
                        <a:solidFill>
                          <a:schemeClr val="bg1">
                            <a:lumMod val="50000"/>
                          </a:schemeClr>
                        </a:solidFill>
                        <a:effectLst>
                          <a:outerShdw blurRad="38100" dist="38100" dir="2700000" algn="tl">
                            <a:srgbClr val="000000">
                              <a:alpha val="43137"/>
                            </a:srgbClr>
                          </a:outerShdw>
                        </a:effectLst>
                      </a:endParaRPr>
                    </a:p>
                  </a:txBody>
                  <a:tcPr vert="wordArtVert">
                    <a:solidFill>
                      <a:schemeClr val="bg1">
                        <a:lumMod val="85000"/>
                      </a:schemeClr>
                    </a:solidFill>
                  </a:tcPr>
                </a:tc>
              </a:tr>
            </a:tbl>
          </a:graphicData>
        </a:graphic>
      </p:graphicFrame>
      <p:sp>
        <p:nvSpPr>
          <p:cNvPr id="8" name="Explosion 2 7"/>
          <p:cNvSpPr/>
          <p:nvPr>
            <p:custDataLst>
              <p:tags r:id="rId7"/>
            </p:custDataLst>
          </p:nvPr>
        </p:nvSpPr>
        <p:spPr>
          <a:xfrm rot="563417">
            <a:off x="422025" y="485336"/>
            <a:ext cx="1524000" cy="1562100"/>
          </a:xfrm>
          <a:prstGeom prst="irregularSeal2">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6">
                    <a:lumMod val="50000"/>
                  </a:schemeClr>
                </a:solidFill>
                <a:effectLst>
                  <a:outerShdw blurRad="38100" dist="38100" dir="2700000" algn="tl">
                    <a:srgbClr val="000000">
                      <a:alpha val="43137"/>
                    </a:srgbClr>
                  </a:outerShdw>
                </a:effectLst>
              </a:rPr>
              <a:t>STEP OUT</a:t>
            </a:r>
          </a:p>
          <a:p>
            <a:pPr algn="ctr"/>
            <a:r>
              <a:rPr lang="en-US" sz="1600" b="1" dirty="0" smtClean="0">
                <a:solidFill>
                  <a:schemeClr val="accent6">
                    <a:lumMod val="50000"/>
                  </a:schemeClr>
                </a:solidFill>
                <a:effectLst>
                  <a:outerShdw blurRad="38100" dist="38100" dir="2700000" algn="tl">
                    <a:srgbClr val="000000">
                      <a:alpha val="43137"/>
                    </a:srgbClr>
                  </a:outerShdw>
                </a:effectLst>
              </a:rPr>
              <a:t>3</a:t>
            </a:r>
            <a:endParaRPr lang="en-US" sz="1600" b="1" dirty="0">
              <a:solidFill>
                <a:schemeClr val="accent6">
                  <a:lumMod val="50000"/>
                </a:schemeClr>
              </a:solidFill>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59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7" presetClass="emph" presetSubtype="0" repeatCount="10000" fill="remove" grpId="1" nodeType="withEffect">
                                  <p:stCondLst>
                                    <p:cond delay="0"/>
                                  </p:stCondLst>
                                  <p:childTnLst>
                                    <p:animClr clrSpc="rgb" dir="cw">
                                      <p:cBhvr override="childStyle">
                                        <p:cTn id="22" dur="1000" autoRev="1" fill="remove"/>
                                        <p:tgtEl>
                                          <p:spTgt spid="8"/>
                                        </p:tgtEl>
                                        <p:attrNameLst>
                                          <p:attrName>style.color</p:attrName>
                                        </p:attrNameLst>
                                      </p:cBhvr>
                                      <p:to>
                                        <a:srgbClr val="974806"/>
                                      </p:to>
                                    </p:animClr>
                                    <p:animClr clrSpc="rgb" dir="cw">
                                      <p:cBhvr>
                                        <p:cTn id="23" dur="1000" autoRev="1" fill="remove"/>
                                        <p:tgtEl>
                                          <p:spTgt spid="8"/>
                                        </p:tgtEl>
                                        <p:attrNameLst>
                                          <p:attrName>fillcolor</p:attrName>
                                        </p:attrNameLst>
                                      </p:cBhvr>
                                      <p:to>
                                        <a:srgbClr val="974806"/>
                                      </p:to>
                                    </p:animClr>
                                    <p:set>
                                      <p:cBhvr>
                                        <p:cTn id="24" dur="1000" autoRev="1" fill="remove"/>
                                        <p:tgtEl>
                                          <p:spTgt spid="8"/>
                                        </p:tgtEl>
                                        <p:attrNameLst>
                                          <p:attrName>fill.type</p:attrName>
                                        </p:attrNameLst>
                                      </p:cBhvr>
                                      <p:to>
                                        <p:strVal val="solid"/>
                                      </p:to>
                                    </p:set>
                                    <p:set>
                                      <p:cBhvr>
                                        <p:cTn id="25" dur="100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BE PowerPoint top.jpg"/>
          <p:cNvPicPr>
            <a:picLocks noChangeAspect="1"/>
          </p:cNvPicPr>
          <p:nvPr>
            <p:custDataLst>
              <p:tags r:id="rId2"/>
            </p:custDataLst>
          </p:nvPr>
        </p:nvPicPr>
        <p:blipFill>
          <a:blip r:embed="rId8" cstate="print"/>
          <a:stretch>
            <a:fillRect/>
          </a:stretch>
        </p:blipFill>
        <p:spPr>
          <a:xfrm>
            <a:off x="0" y="0"/>
            <a:ext cx="9144000" cy="742950"/>
          </a:xfrm>
          <a:prstGeom prst="rect">
            <a:avLst/>
          </a:prstGeom>
        </p:spPr>
      </p:pic>
      <p:pic>
        <p:nvPicPr>
          <p:cNvPr id="5" name="Picture 4" descr="ISBE PowerPoint bottom.jpg"/>
          <p:cNvPicPr>
            <a:picLocks noChangeAspect="1"/>
          </p:cNvPicPr>
          <p:nvPr>
            <p:custDataLst>
              <p:tags r:id="rId3"/>
            </p:custDataLst>
          </p:nvPr>
        </p:nvPicPr>
        <p:blipFill>
          <a:blip r:embed="rId9" cstate="print"/>
          <a:stretch>
            <a:fillRect/>
          </a:stretch>
        </p:blipFill>
        <p:spPr>
          <a:xfrm>
            <a:off x="0" y="6477000"/>
            <a:ext cx="9144000" cy="381000"/>
          </a:xfrm>
          <a:prstGeom prst="rect">
            <a:avLst/>
          </a:prstGeom>
        </p:spPr>
      </p:pic>
      <p:pic>
        <p:nvPicPr>
          <p:cNvPr id="7" name="Picture 2" descr="C:\Users\kmcclure.LTC\AppData\Local\Microsoft\Windows\Temporary Internet Files\Content.IE5\60KKRWSD\MP900446467[1].jpg"/>
          <p:cNvPicPr>
            <a:picLocks noChangeAspect="1" noChangeArrowheads="1"/>
          </p:cNvPicPr>
          <p:nvPr>
            <p:custDataLst>
              <p:tags r:id="rId4"/>
            </p:custDataLst>
          </p:nvPr>
        </p:nvPicPr>
        <p:blipFill>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4800" y="813019"/>
            <a:ext cx="8153400" cy="5435600"/>
          </a:xfrm>
          <a:prstGeom prst="rect">
            <a:avLst/>
          </a:prstGeom>
          <a:solidFill>
            <a:schemeClr val="bg1">
              <a:alpha val="28000"/>
            </a:schemeClr>
          </a:solidFill>
        </p:spPr>
      </p:pic>
      <p:graphicFrame>
        <p:nvGraphicFramePr>
          <p:cNvPr id="2" name="Table 1"/>
          <p:cNvGraphicFramePr>
            <a:graphicFrameLocks noGrp="1"/>
          </p:cNvGraphicFramePr>
          <p:nvPr>
            <p:custDataLst>
              <p:tags r:id="rId5"/>
            </p:custDataLst>
            <p:extLst>
              <p:ext uri="{D42A27DB-BD31-4B8C-83A1-F6EECF244321}">
                <p14:modId xmlns:p14="http://schemas.microsoft.com/office/powerpoint/2010/main" val="2693842586"/>
              </p:ext>
            </p:extLst>
          </p:nvPr>
        </p:nvGraphicFramePr>
        <p:xfrm>
          <a:off x="8534400" y="758826"/>
          <a:ext cx="505326" cy="5435598"/>
        </p:xfrm>
        <a:graphic>
          <a:graphicData uri="http://schemas.openxmlformats.org/drawingml/2006/table">
            <a:tbl>
              <a:tblPr firstRow="1" bandRow="1">
                <a:tableStyleId>{5C22544A-7EE6-4342-B048-85BDC9FD1C3A}</a:tableStyleId>
              </a:tblPr>
              <a:tblGrid>
                <a:gridCol w="505326"/>
              </a:tblGrid>
              <a:tr h="1811866">
                <a:tc>
                  <a:txBody>
                    <a:bodyPr/>
                    <a:lstStyle/>
                    <a:p>
                      <a:pPr algn="ctr"/>
                      <a:r>
                        <a:rPr lang="en-US" sz="2000" b="1" dirty="0" smtClean="0">
                          <a:effectLst>
                            <a:outerShdw blurRad="38100" dist="38100" dir="2700000" algn="tl">
                              <a:srgbClr val="000000">
                                <a:alpha val="43137"/>
                              </a:srgbClr>
                            </a:outerShdw>
                          </a:effectLst>
                        </a:rPr>
                        <a:t>WHY</a:t>
                      </a:r>
                      <a:endParaRPr lang="en-US" sz="2000" b="1" dirty="0">
                        <a:effectLst>
                          <a:outerShdw blurRad="38100" dist="38100" dir="2700000" algn="tl">
                            <a:srgbClr val="000000">
                              <a:alpha val="43137"/>
                            </a:srgbClr>
                          </a:outerShdw>
                        </a:effectLst>
                      </a:endParaRPr>
                    </a:p>
                  </a:txBody>
                  <a:tcPr vert="wordArtVert"/>
                </a:tc>
              </a:tr>
              <a:tr h="1811866">
                <a:tc>
                  <a:txBody>
                    <a:bodyPr/>
                    <a:lstStyle/>
                    <a:p>
                      <a:pPr algn="ctr"/>
                      <a:r>
                        <a:rPr lang="en-US" sz="2000" b="1" dirty="0" smtClean="0">
                          <a:solidFill>
                            <a:schemeClr val="bg1">
                              <a:lumMod val="50000"/>
                            </a:schemeClr>
                          </a:solidFill>
                          <a:effectLst>
                            <a:outerShdw blurRad="38100" dist="38100" dir="2700000" algn="tl">
                              <a:srgbClr val="000000">
                                <a:alpha val="43137"/>
                              </a:srgbClr>
                            </a:outerShdw>
                          </a:effectLst>
                        </a:rPr>
                        <a:t>HOW</a:t>
                      </a:r>
                      <a:endParaRPr lang="en-US" sz="2000" b="1" dirty="0">
                        <a:solidFill>
                          <a:schemeClr val="bg1">
                            <a:lumMod val="50000"/>
                          </a:schemeClr>
                        </a:solidFill>
                        <a:effectLst>
                          <a:outerShdw blurRad="38100" dist="38100" dir="2700000" algn="tl">
                            <a:srgbClr val="000000">
                              <a:alpha val="43137"/>
                            </a:srgbClr>
                          </a:outerShdw>
                        </a:effectLst>
                      </a:endParaRPr>
                    </a:p>
                  </a:txBody>
                  <a:tcPr vert="wordArtVert">
                    <a:solidFill>
                      <a:schemeClr val="bg1">
                        <a:lumMod val="85000"/>
                      </a:schemeClr>
                    </a:solidFill>
                  </a:tcPr>
                </a:tc>
              </a:tr>
              <a:tr h="1811866">
                <a:tc>
                  <a:txBody>
                    <a:bodyPr/>
                    <a:lstStyle/>
                    <a:p>
                      <a:pPr algn="ctr"/>
                      <a:r>
                        <a:rPr lang="en-US" sz="2000" b="1" dirty="0" smtClean="0">
                          <a:solidFill>
                            <a:schemeClr val="bg1">
                              <a:lumMod val="50000"/>
                            </a:schemeClr>
                          </a:solidFill>
                          <a:effectLst>
                            <a:outerShdw blurRad="38100" dist="38100" dir="2700000" algn="tl">
                              <a:srgbClr val="000000">
                                <a:alpha val="43137"/>
                              </a:srgbClr>
                            </a:outerShdw>
                          </a:effectLst>
                        </a:rPr>
                        <a:t>NOW</a:t>
                      </a:r>
                      <a:endParaRPr lang="en-US" sz="2000" b="1" dirty="0">
                        <a:solidFill>
                          <a:schemeClr val="bg1">
                            <a:lumMod val="50000"/>
                          </a:schemeClr>
                        </a:solidFill>
                        <a:effectLst>
                          <a:outerShdw blurRad="38100" dist="38100" dir="2700000" algn="tl">
                            <a:srgbClr val="000000">
                              <a:alpha val="43137"/>
                            </a:srgbClr>
                          </a:outerShdw>
                        </a:effectLst>
                      </a:endParaRPr>
                    </a:p>
                  </a:txBody>
                  <a:tcPr vert="wordArtVert">
                    <a:solidFill>
                      <a:schemeClr val="bg1">
                        <a:lumMod val="85000"/>
                      </a:schemeClr>
                    </a:solidFill>
                  </a:tcPr>
                </a:tc>
              </a:tr>
            </a:tbl>
          </a:graphicData>
        </a:graphic>
      </p:graphicFrame>
      <p:sp>
        <p:nvSpPr>
          <p:cNvPr id="9" name="TextBox 8"/>
          <p:cNvSpPr txBox="1"/>
          <p:nvPr/>
        </p:nvSpPr>
        <p:spPr>
          <a:xfrm>
            <a:off x="1752600" y="1295400"/>
            <a:ext cx="6400800" cy="4247317"/>
          </a:xfrm>
          <a:prstGeom prst="rect">
            <a:avLst/>
          </a:prstGeom>
          <a:solidFill>
            <a:schemeClr val="bg1">
              <a:lumMod val="85000"/>
              <a:alpha val="69000"/>
            </a:schemeClr>
          </a:solidFill>
        </p:spPr>
        <p:txBody>
          <a:bodyPr wrap="square" rtlCol="0">
            <a:spAutoFit/>
          </a:bodyPr>
          <a:lstStyle/>
          <a:p>
            <a:pPr>
              <a:buFont typeface="Arial" pitchFamily="34" charset="0"/>
              <a:buChar char="•"/>
            </a:pPr>
            <a:r>
              <a:rPr lang="en-US" dirty="0" smtClean="0"/>
              <a:t>Speaking and Listening standards for all grade levels. </a:t>
            </a:r>
          </a:p>
          <a:p>
            <a:r>
              <a:rPr lang="en-US" b="1" dirty="0" smtClean="0"/>
              <a:t>ELA Standard 1 </a:t>
            </a:r>
            <a:r>
              <a:rPr lang="en-US" dirty="0" smtClean="0"/>
              <a:t>states that students must engage effectively in a range of collaborative discussions. (one-on-one, in groups and teacher led) They are to follow rules for collegial discussions, track progress toward specific goals and define individual roles.</a:t>
            </a:r>
          </a:p>
          <a:p>
            <a:pPr>
              <a:buFont typeface="Arial" pitchFamily="34" charset="0"/>
              <a:buChar char="•"/>
            </a:pPr>
            <a:endParaRPr lang="en-US" dirty="0" smtClean="0"/>
          </a:p>
          <a:p>
            <a:pPr>
              <a:buFont typeface="Arial" pitchFamily="34" charset="0"/>
              <a:buChar char="•"/>
            </a:pPr>
            <a:r>
              <a:rPr lang="en-US" b="1" dirty="0" smtClean="0"/>
              <a:t>Math practice standard 3</a:t>
            </a:r>
            <a:r>
              <a:rPr lang="en-US" dirty="0" smtClean="0"/>
              <a:t> students are asked to construct viable arguments and critique the reasoning of others. All grades can listen or read the arguments of others, decide whether they make sense and ask useful questions to clarify or improve arguments.</a:t>
            </a:r>
          </a:p>
          <a:p>
            <a:pPr>
              <a:buFont typeface="Arial" pitchFamily="34" charset="0"/>
              <a:buChar char="•"/>
            </a:pPr>
            <a:endParaRPr lang="en-US" dirty="0" smtClean="0"/>
          </a:p>
          <a:p>
            <a:pPr>
              <a:buFont typeface="Arial" pitchFamily="34" charset="0"/>
              <a:buChar char="•"/>
            </a:pPr>
            <a:r>
              <a:rPr lang="en-US" b="1" dirty="0" smtClean="0"/>
              <a:t>Illinois social and emotional standard number 2 </a:t>
            </a:r>
            <a:r>
              <a:rPr lang="en-US" dirty="0" smtClean="0"/>
              <a:t>students are to use social-awareness and interpersonal skills to establish and maintain positive relationships.</a:t>
            </a:r>
          </a:p>
          <a:p>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custDataLst>
              <p:tags r:id="rId2"/>
            </p:custDataLst>
          </p:nvPr>
        </p:nvSpPr>
        <p:spPr>
          <a:xfrm>
            <a:off x="501316" y="838200"/>
            <a:ext cx="7772400" cy="5257800"/>
          </a:xfrm>
          <a:prstGeom prst="rect">
            <a:avLst/>
          </a:prstGeom>
          <a:gradFill>
            <a:gsLst>
              <a:gs pos="0">
                <a:schemeClr val="accent5">
                  <a:shade val="51000"/>
                  <a:satMod val="130000"/>
                  <a:alpha val="16000"/>
                </a:schemeClr>
              </a:gs>
              <a:gs pos="82000">
                <a:schemeClr val="accent5">
                  <a:shade val="93000"/>
                  <a:satMod val="130000"/>
                  <a:alpha val="31000"/>
                </a:schemeClr>
              </a:gs>
              <a:gs pos="87000">
                <a:srgbClr val="35B2D4">
                  <a:alpha val="46000"/>
                </a:srgbClr>
              </a:gs>
              <a:gs pos="5000">
                <a:srgbClr val="2889A2">
                  <a:alpha val="14000"/>
                </a:srgbClr>
              </a:gs>
              <a:gs pos="0">
                <a:schemeClr val="bg1">
                  <a:alpha val="13000"/>
                </a:schemeClr>
              </a:gs>
              <a:gs pos="94000">
                <a:schemeClr val="tx2">
                  <a:lumMod val="60000"/>
                  <a:lumOff val="40000"/>
                  <a:alpha val="55000"/>
                </a:schemeClr>
              </a:gs>
            </a:gsLs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n-US" sz="3200" b="1" dirty="0">
              <a:solidFill>
                <a:schemeClr val="tx1"/>
              </a:solidFill>
              <a:effectLst>
                <a:outerShdw blurRad="38100" dist="38100" dir="2700000" algn="tl">
                  <a:srgbClr val="000000">
                    <a:alpha val="43137"/>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3075" name="Picture 3"/>
          <p:cNvPicPr>
            <a:picLocks noChangeAspect="1" noChangeArrowheads="1"/>
          </p:cNvPicPr>
          <p:nvPr>
            <p:custDataLst>
              <p:tags r:id="rId3"/>
            </p:custDataLst>
          </p:nvPr>
        </p:nvPicPr>
        <p:blipFill rotWithShape="1">
          <a:blip r:embed="rId13" cstate="print">
            <a:extLst>
              <a:ext uri="{28A0092B-C50C-407E-A947-70E740481C1C}">
                <a14:useLocalDpi xmlns:a14="http://schemas.microsoft.com/office/drawing/2010/main" val="0"/>
              </a:ext>
            </a:extLst>
          </a:blip>
          <a:srcRect l="23360" t="23635" r="50000" b="16252"/>
          <a:stretch/>
        </p:blipFill>
        <p:spPr bwMode="auto">
          <a:xfrm rot="516684">
            <a:off x="4566364" y="1791996"/>
            <a:ext cx="3283974" cy="424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ISBE PowerPoint top.jpg"/>
          <p:cNvPicPr>
            <a:picLocks noChangeAspect="1"/>
          </p:cNvPicPr>
          <p:nvPr>
            <p:custDataLst>
              <p:tags r:id="rId4"/>
            </p:custDataLst>
          </p:nvPr>
        </p:nvPicPr>
        <p:blipFill>
          <a:blip r:embed="rId14" cstate="print"/>
          <a:stretch>
            <a:fillRect/>
          </a:stretch>
        </p:blipFill>
        <p:spPr>
          <a:xfrm>
            <a:off x="0" y="0"/>
            <a:ext cx="9144000" cy="742950"/>
          </a:xfrm>
          <a:prstGeom prst="rect">
            <a:avLst/>
          </a:prstGeom>
        </p:spPr>
      </p:pic>
      <p:pic>
        <p:nvPicPr>
          <p:cNvPr id="5" name="Picture 4" descr="ISBE PowerPoint bottom.jpg"/>
          <p:cNvPicPr>
            <a:picLocks noChangeAspect="1"/>
          </p:cNvPicPr>
          <p:nvPr>
            <p:custDataLst>
              <p:tags r:id="rId5"/>
            </p:custDataLst>
          </p:nvPr>
        </p:nvPicPr>
        <p:blipFill>
          <a:blip r:embed="rId15" cstate="print"/>
          <a:stretch>
            <a:fillRect/>
          </a:stretch>
        </p:blipFill>
        <p:spPr>
          <a:xfrm>
            <a:off x="0" y="6477000"/>
            <a:ext cx="9144000" cy="381000"/>
          </a:xfrm>
          <a:prstGeom prst="rect">
            <a:avLst/>
          </a:prstGeom>
        </p:spPr>
      </p:pic>
      <p:sp>
        <p:nvSpPr>
          <p:cNvPr id="6" name="Title 5"/>
          <p:cNvSpPr>
            <a:spLocks noGrp="1"/>
          </p:cNvSpPr>
          <p:nvPr>
            <p:ph type="ctrTitle"/>
            <p:custDataLst>
              <p:tags r:id="rId6"/>
            </p:custDataLst>
          </p:nvPr>
        </p:nvSpPr>
        <p:spPr>
          <a:xfrm>
            <a:off x="653716" y="859971"/>
            <a:ext cx="7467600" cy="914400"/>
          </a:xfrm>
          <a:solidFill>
            <a:schemeClr val="bg1">
              <a:alpha val="57000"/>
            </a:schemeClr>
          </a:solidFill>
        </p:spPr>
        <p:txBody>
          <a:bodyPr>
            <a:normAutofit/>
          </a:bodyPr>
          <a:lstStyle/>
          <a:p>
            <a:r>
              <a:rPr lang="en-US" b="1" dirty="0" smtClean="0">
                <a:effectLst>
                  <a:outerShdw blurRad="38100" dist="38100" dir="2700000" algn="tl">
                    <a:srgbClr val="000000">
                      <a:alpha val="43137"/>
                    </a:srgbClr>
                  </a:outerShdw>
                </a:effectLst>
              </a:rPr>
              <a:t>ROLES  &amp;  NORMS</a:t>
            </a:r>
            <a:endParaRPr lang="en-US" b="1" dirty="0">
              <a:effectLst>
                <a:outerShdw blurRad="38100" dist="38100" dir="2700000" algn="tl">
                  <a:srgbClr val="000000">
                    <a:alpha val="43137"/>
                  </a:srgbClr>
                </a:outerShdw>
              </a:effectLst>
            </a:endParaRPr>
          </a:p>
        </p:txBody>
      </p:sp>
      <p:sp>
        <p:nvSpPr>
          <p:cNvPr id="8" name="Title 5"/>
          <p:cNvSpPr txBox="1">
            <a:spLocks/>
          </p:cNvSpPr>
          <p:nvPr>
            <p:custDataLst>
              <p:tags r:id="rId7"/>
            </p:custDataLst>
          </p:nvPr>
        </p:nvSpPr>
        <p:spPr>
          <a:xfrm>
            <a:off x="914400" y="2133600"/>
            <a:ext cx="7391400" cy="3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graphicFrame>
        <p:nvGraphicFramePr>
          <p:cNvPr id="7" name="Table 6"/>
          <p:cNvGraphicFramePr>
            <a:graphicFrameLocks noGrp="1"/>
          </p:cNvGraphicFramePr>
          <p:nvPr>
            <p:custDataLst>
              <p:tags r:id="rId8"/>
            </p:custDataLst>
            <p:extLst>
              <p:ext uri="{D42A27DB-BD31-4B8C-83A1-F6EECF244321}">
                <p14:modId xmlns:p14="http://schemas.microsoft.com/office/powerpoint/2010/main" val="856399977"/>
              </p:ext>
            </p:extLst>
          </p:nvPr>
        </p:nvGraphicFramePr>
        <p:xfrm>
          <a:off x="8458200" y="838199"/>
          <a:ext cx="513347" cy="5484396"/>
        </p:xfrm>
        <a:graphic>
          <a:graphicData uri="http://schemas.openxmlformats.org/drawingml/2006/table">
            <a:tbl>
              <a:tblPr firstRow="1" bandRow="1">
                <a:tableStyleId>{5C22544A-7EE6-4342-B048-85BDC9FD1C3A}</a:tableStyleId>
              </a:tblPr>
              <a:tblGrid>
                <a:gridCol w="513347"/>
              </a:tblGrid>
              <a:tr h="1828132">
                <a:tc>
                  <a:txBody>
                    <a:bodyPr/>
                    <a:lstStyle/>
                    <a:p>
                      <a:pPr algn="ctr"/>
                      <a:r>
                        <a:rPr lang="en-US" sz="2000" dirty="0" smtClean="0">
                          <a:effectLst>
                            <a:outerShdw blurRad="38100" dist="38100" dir="2700000" algn="tl">
                              <a:srgbClr val="000000">
                                <a:alpha val="43137"/>
                              </a:srgbClr>
                            </a:outerShdw>
                          </a:effectLst>
                        </a:rPr>
                        <a:t>WHY</a:t>
                      </a:r>
                      <a:endParaRPr lang="en-US" sz="2000" dirty="0">
                        <a:effectLst>
                          <a:outerShdw blurRad="38100" dist="38100" dir="2700000" algn="tl">
                            <a:srgbClr val="000000">
                              <a:alpha val="43137"/>
                            </a:srgbClr>
                          </a:outerShdw>
                        </a:effectLst>
                      </a:endParaRPr>
                    </a:p>
                  </a:txBody>
                  <a:tcPr vert="wordArtVert">
                    <a:solidFill>
                      <a:schemeClr val="bg1">
                        <a:lumMod val="95000"/>
                      </a:schemeClr>
                    </a:solidFill>
                  </a:tcPr>
                </a:tc>
              </a:tr>
              <a:tr h="1828132">
                <a:tc>
                  <a:txBody>
                    <a:bodyPr/>
                    <a:lstStyle/>
                    <a:p>
                      <a:pPr algn="ctr"/>
                      <a:r>
                        <a:rPr lang="en-US" sz="2000" b="1" dirty="0" smtClean="0">
                          <a:solidFill>
                            <a:schemeClr val="bg1"/>
                          </a:solidFill>
                          <a:effectLst>
                            <a:outerShdw blurRad="38100" dist="38100" dir="2700000" algn="tl">
                              <a:srgbClr val="000000">
                                <a:alpha val="43137"/>
                              </a:srgbClr>
                            </a:outerShdw>
                          </a:effectLst>
                        </a:rPr>
                        <a:t>HOW</a:t>
                      </a:r>
                      <a:endParaRPr lang="en-US" sz="2000" b="1" dirty="0">
                        <a:solidFill>
                          <a:schemeClr val="bg1"/>
                        </a:solidFill>
                        <a:effectLst>
                          <a:outerShdw blurRad="38100" dist="38100" dir="2700000" algn="tl">
                            <a:srgbClr val="000000">
                              <a:alpha val="43137"/>
                            </a:srgbClr>
                          </a:outerShdw>
                        </a:effectLst>
                      </a:endParaRPr>
                    </a:p>
                  </a:txBody>
                  <a:tcPr vert="wordArtVert">
                    <a:solidFill>
                      <a:schemeClr val="accent1"/>
                    </a:solidFill>
                  </a:tcPr>
                </a:tc>
              </a:tr>
              <a:tr h="1828132">
                <a:tc>
                  <a:txBody>
                    <a:bodyPr/>
                    <a:lstStyle/>
                    <a:p>
                      <a:pPr algn="ctr"/>
                      <a:r>
                        <a:rPr lang="en-US" sz="2000" dirty="0" smtClean="0">
                          <a:solidFill>
                            <a:schemeClr val="bg1">
                              <a:lumMod val="50000"/>
                            </a:schemeClr>
                          </a:solidFill>
                        </a:rPr>
                        <a:t>NOW</a:t>
                      </a:r>
                      <a:endParaRPr lang="en-US" sz="2000" dirty="0">
                        <a:solidFill>
                          <a:schemeClr val="bg1">
                            <a:lumMod val="50000"/>
                          </a:schemeClr>
                        </a:solidFill>
                      </a:endParaRPr>
                    </a:p>
                  </a:txBody>
                  <a:tcPr vert="wordArtVert">
                    <a:solidFill>
                      <a:schemeClr val="bg1">
                        <a:lumMod val="85000"/>
                      </a:schemeClr>
                    </a:solidFill>
                  </a:tcPr>
                </a:tc>
              </a:tr>
            </a:tbl>
          </a:graphicData>
        </a:graphic>
      </p:graphicFrame>
      <p:sp>
        <p:nvSpPr>
          <p:cNvPr id="10" name="Explosion 2 9"/>
          <p:cNvSpPr/>
          <p:nvPr>
            <p:custDataLst>
              <p:tags r:id="rId9"/>
            </p:custDataLst>
          </p:nvPr>
        </p:nvSpPr>
        <p:spPr>
          <a:xfrm rot="563417">
            <a:off x="-35176" y="4900885"/>
            <a:ext cx="1524000" cy="1562100"/>
          </a:xfrm>
          <a:prstGeom prst="irregularSeal2">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6">
                    <a:lumMod val="50000"/>
                  </a:schemeClr>
                </a:solidFill>
                <a:effectLst>
                  <a:outerShdw blurRad="38100" dist="38100" dir="2700000" algn="tl">
                    <a:srgbClr val="000000">
                      <a:alpha val="43137"/>
                    </a:srgbClr>
                  </a:outerShdw>
                </a:effectLst>
              </a:rPr>
              <a:t>STEP OUT</a:t>
            </a:r>
          </a:p>
          <a:p>
            <a:pPr algn="ctr"/>
            <a:r>
              <a:rPr lang="en-US" sz="1600" b="1" dirty="0">
                <a:solidFill>
                  <a:schemeClr val="accent6">
                    <a:lumMod val="50000"/>
                  </a:schemeClr>
                </a:solidFill>
                <a:effectLst>
                  <a:outerShdw blurRad="38100" dist="38100" dir="2700000" algn="tl">
                    <a:srgbClr val="000000">
                      <a:alpha val="43137"/>
                    </a:srgbClr>
                  </a:outerShdw>
                </a:effectLst>
              </a:rPr>
              <a:t>4</a:t>
            </a:r>
          </a:p>
        </p:txBody>
      </p:sp>
      <p:pic>
        <p:nvPicPr>
          <p:cNvPr id="3076" name="Picture 4"/>
          <p:cNvPicPr>
            <a:picLocks noChangeAspect="1" noChangeArrowheads="1"/>
          </p:cNvPicPr>
          <p:nvPr>
            <p:custDataLst>
              <p:tags r:id="rId10"/>
            </p:custDataLst>
          </p:nvPr>
        </p:nvPicPr>
        <p:blipFill rotWithShape="1">
          <a:blip r:embed="rId16" cstate="print">
            <a:extLst>
              <a:ext uri="{28A0092B-C50C-407E-A947-70E740481C1C}">
                <a14:useLocalDpi xmlns:a14="http://schemas.microsoft.com/office/drawing/2010/main" val="0"/>
              </a:ext>
            </a:extLst>
          </a:blip>
          <a:srcRect l="5229" t="27296" r="6317" b="12275"/>
          <a:stretch/>
        </p:blipFill>
        <p:spPr bwMode="auto">
          <a:xfrm rot="21341081">
            <a:off x="719581" y="1810213"/>
            <a:ext cx="3398117" cy="418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897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mph" presetSubtype="0" repeatCount="10000" fill="remove" grpId="1" nodeType="clickEffect">
                                  <p:stCondLst>
                                    <p:cond delay="0"/>
                                  </p:stCondLst>
                                  <p:childTnLst>
                                    <p:animClr clrSpc="rgb" dir="cw">
                                      <p:cBhvr override="childStyle">
                                        <p:cTn id="24" dur="250" autoRev="1" fill="remove"/>
                                        <p:tgtEl>
                                          <p:spTgt spid="10"/>
                                        </p:tgtEl>
                                        <p:attrNameLst>
                                          <p:attrName>style.color</p:attrName>
                                        </p:attrNameLst>
                                      </p:cBhvr>
                                      <p:to>
                                        <a:srgbClr val="974806"/>
                                      </p:to>
                                    </p:animClr>
                                    <p:animClr clrSpc="rgb" dir="cw">
                                      <p:cBhvr>
                                        <p:cTn id="25" dur="250" autoRev="1" fill="remove"/>
                                        <p:tgtEl>
                                          <p:spTgt spid="10"/>
                                        </p:tgtEl>
                                        <p:attrNameLst>
                                          <p:attrName>fillcolor</p:attrName>
                                        </p:attrNameLst>
                                      </p:cBhvr>
                                      <p:to>
                                        <a:srgbClr val="974806"/>
                                      </p:to>
                                    </p:animClr>
                                    <p:set>
                                      <p:cBhvr>
                                        <p:cTn id="26" dur="250" autoRev="1" fill="remove"/>
                                        <p:tgtEl>
                                          <p:spTgt spid="10"/>
                                        </p:tgtEl>
                                        <p:attrNameLst>
                                          <p:attrName>fill.type</p:attrName>
                                        </p:attrNameLst>
                                      </p:cBhvr>
                                      <p:to>
                                        <p:strVal val="solid"/>
                                      </p:to>
                                    </p:set>
                                    <p:set>
                                      <p:cBhvr>
                                        <p:cTn id="27"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BE PowerPoint top.jpg"/>
          <p:cNvPicPr>
            <a:picLocks noChangeAspect="1"/>
          </p:cNvPicPr>
          <p:nvPr>
            <p:custDataLst>
              <p:tags r:id="rId2"/>
            </p:custDataLst>
          </p:nvPr>
        </p:nvPicPr>
        <p:blipFill>
          <a:blip r:embed="rId15" cstate="print"/>
          <a:stretch>
            <a:fillRect/>
          </a:stretch>
        </p:blipFill>
        <p:spPr>
          <a:xfrm>
            <a:off x="0" y="0"/>
            <a:ext cx="9144000" cy="742950"/>
          </a:xfrm>
          <a:prstGeom prst="rect">
            <a:avLst/>
          </a:prstGeom>
        </p:spPr>
      </p:pic>
      <p:pic>
        <p:nvPicPr>
          <p:cNvPr id="5" name="Picture 4" descr="ISBE PowerPoint bottom.jpg"/>
          <p:cNvPicPr>
            <a:picLocks noChangeAspect="1"/>
          </p:cNvPicPr>
          <p:nvPr>
            <p:custDataLst>
              <p:tags r:id="rId3"/>
            </p:custDataLst>
          </p:nvPr>
        </p:nvPicPr>
        <p:blipFill>
          <a:blip r:embed="rId16" cstate="print"/>
          <a:stretch>
            <a:fillRect/>
          </a:stretch>
        </p:blipFill>
        <p:spPr>
          <a:xfrm>
            <a:off x="0" y="6477000"/>
            <a:ext cx="9144000" cy="381000"/>
          </a:xfrm>
          <a:prstGeom prst="rect">
            <a:avLst/>
          </a:prstGeom>
        </p:spPr>
      </p:pic>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1949751777"/>
              </p:ext>
            </p:extLst>
          </p:nvPr>
        </p:nvGraphicFramePr>
        <p:xfrm>
          <a:off x="8314453" y="838200"/>
          <a:ext cx="600947" cy="5400174"/>
        </p:xfrm>
        <a:graphic>
          <a:graphicData uri="http://schemas.openxmlformats.org/drawingml/2006/table">
            <a:tbl>
              <a:tblPr firstRow="1" bandRow="1">
                <a:tableStyleId>{5C22544A-7EE6-4342-B048-85BDC9FD1C3A}</a:tableStyleId>
              </a:tblPr>
              <a:tblGrid>
                <a:gridCol w="600947"/>
              </a:tblGrid>
              <a:tr h="1800058">
                <a:tc>
                  <a:txBody>
                    <a:bodyPr/>
                    <a:lstStyle/>
                    <a:p>
                      <a:pPr algn="ctr"/>
                      <a:r>
                        <a:rPr lang="en-US" sz="2000" dirty="0" smtClean="0">
                          <a:effectLst>
                            <a:outerShdw blurRad="38100" dist="38100" dir="2700000" algn="tl">
                              <a:srgbClr val="000000">
                                <a:alpha val="43137"/>
                              </a:srgbClr>
                            </a:outerShdw>
                          </a:effectLst>
                        </a:rPr>
                        <a:t>WHY</a:t>
                      </a:r>
                      <a:endParaRPr lang="en-US" sz="2000" dirty="0">
                        <a:effectLst>
                          <a:outerShdw blurRad="38100" dist="38100" dir="2700000" algn="tl">
                            <a:srgbClr val="000000">
                              <a:alpha val="43137"/>
                            </a:srgbClr>
                          </a:outerShdw>
                        </a:effectLst>
                      </a:endParaRPr>
                    </a:p>
                  </a:txBody>
                  <a:tcPr vert="wordArtVert">
                    <a:solidFill>
                      <a:schemeClr val="bg1">
                        <a:lumMod val="95000"/>
                      </a:schemeClr>
                    </a:solidFill>
                  </a:tcPr>
                </a:tc>
              </a:tr>
              <a:tr h="1800058">
                <a:tc>
                  <a:txBody>
                    <a:bodyPr/>
                    <a:lstStyle/>
                    <a:p>
                      <a:pPr algn="ctr"/>
                      <a:r>
                        <a:rPr lang="en-US" sz="2000" b="1" dirty="0" smtClean="0">
                          <a:solidFill>
                            <a:schemeClr val="bg1"/>
                          </a:solidFill>
                          <a:effectLst>
                            <a:outerShdw blurRad="38100" dist="38100" dir="2700000" algn="tl">
                              <a:srgbClr val="000000">
                                <a:alpha val="43137"/>
                              </a:srgbClr>
                            </a:outerShdw>
                          </a:effectLst>
                        </a:rPr>
                        <a:t>HOW</a:t>
                      </a:r>
                      <a:endParaRPr lang="en-US" sz="2000" b="1" dirty="0">
                        <a:solidFill>
                          <a:schemeClr val="bg1"/>
                        </a:solidFill>
                        <a:effectLst>
                          <a:outerShdw blurRad="38100" dist="38100" dir="2700000" algn="tl">
                            <a:srgbClr val="000000">
                              <a:alpha val="43137"/>
                            </a:srgbClr>
                          </a:outerShdw>
                        </a:effectLst>
                      </a:endParaRPr>
                    </a:p>
                  </a:txBody>
                  <a:tcPr vert="wordArtVert">
                    <a:solidFill>
                      <a:schemeClr val="bg1">
                        <a:lumMod val="95000"/>
                      </a:schemeClr>
                    </a:solidFill>
                  </a:tcPr>
                </a:tc>
              </a:tr>
              <a:tr h="1800058">
                <a:tc>
                  <a:txBody>
                    <a:bodyPr/>
                    <a:lstStyle/>
                    <a:p>
                      <a:pPr algn="ctr"/>
                      <a:r>
                        <a:rPr lang="en-US" sz="2000" b="1" dirty="0" smtClean="0">
                          <a:solidFill>
                            <a:schemeClr val="bg1"/>
                          </a:solidFill>
                          <a:effectLst>
                            <a:outerShdw blurRad="38100" dist="38100" dir="2700000" algn="tl">
                              <a:srgbClr val="000000">
                                <a:alpha val="43137"/>
                              </a:srgbClr>
                            </a:outerShdw>
                          </a:effectLst>
                        </a:rPr>
                        <a:t>NOW</a:t>
                      </a:r>
                      <a:endParaRPr lang="en-US" sz="2000" b="1" dirty="0">
                        <a:solidFill>
                          <a:schemeClr val="bg1"/>
                        </a:solidFill>
                        <a:effectLst>
                          <a:outerShdw blurRad="38100" dist="38100" dir="2700000" algn="tl">
                            <a:srgbClr val="000000">
                              <a:alpha val="43137"/>
                            </a:srgbClr>
                          </a:outerShdw>
                        </a:effectLst>
                      </a:endParaRPr>
                    </a:p>
                  </a:txBody>
                  <a:tcPr vert="wordArtVert">
                    <a:solidFill>
                      <a:schemeClr val="accent1"/>
                    </a:solidFill>
                  </a:tcPr>
                </a:tc>
              </a:tr>
            </a:tbl>
          </a:graphicData>
        </a:graphic>
      </p:graphicFrame>
      <p:sp>
        <p:nvSpPr>
          <p:cNvPr id="10" name="Explosion 2 9"/>
          <p:cNvSpPr/>
          <p:nvPr>
            <p:custDataLst>
              <p:tags r:id="rId5"/>
            </p:custDataLst>
          </p:nvPr>
        </p:nvSpPr>
        <p:spPr>
          <a:xfrm rot="563417">
            <a:off x="-16125" y="4991539"/>
            <a:ext cx="1524000" cy="1562100"/>
          </a:xfrm>
          <a:prstGeom prst="irregularSeal2">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6">
                    <a:lumMod val="50000"/>
                  </a:schemeClr>
                </a:solidFill>
                <a:effectLst>
                  <a:outerShdw blurRad="38100" dist="38100" dir="2700000" algn="tl">
                    <a:srgbClr val="000000">
                      <a:alpha val="43137"/>
                    </a:srgbClr>
                  </a:outerShdw>
                </a:effectLst>
              </a:rPr>
              <a:t>STEP OUT</a:t>
            </a:r>
          </a:p>
          <a:p>
            <a:pPr algn="ctr"/>
            <a:r>
              <a:rPr lang="en-US" sz="1600" b="1" dirty="0">
                <a:solidFill>
                  <a:schemeClr val="accent6">
                    <a:lumMod val="50000"/>
                  </a:schemeClr>
                </a:solidFill>
                <a:effectLst>
                  <a:outerShdw blurRad="38100" dist="38100" dir="2700000" algn="tl">
                    <a:srgbClr val="000000">
                      <a:alpha val="43137"/>
                    </a:srgbClr>
                  </a:outerShdw>
                </a:effectLst>
              </a:rPr>
              <a:t>5</a:t>
            </a:r>
          </a:p>
        </p:txBody>
      </p:sp>
      <p:sp>
        <p:nvSpPr>
          <p:cNvPr id="11" name="Explosion 2 10"/>
          <p:cNvSpPr/>
          <p:nvPr>
            <p:custDataLst>
              <p:tags r:id="rId6"/>
            </p:custDataLst>
          </p:nvPr>
        </p:nvSpPr>
        <p:spPr>
          <a:xfrm rot="21036583" flipH="1">
            <a:off x="6975224" y="4814177"/>
            <a:ext cx="1524000" cy="1562100"/>
          </a:xfrm>
          <a:prstGeom prst="irregularSeal2">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6">
                    <a:lumMod val="50000"/>
                  </a:schemeClr>
                </a:solidFill>
                <a:effectLst>
                  <a:outerShdw blurRad="38100" dist="38100" dir="2700000" algn="tl">
                    <a:srgbClr val="000000">
                      <a:alpha val="43137"/>
                    </a:srgbClr>
                  </a:outerShdw>
                </a:effectLst>
              </a:rPr>
              <a:t>STEP OUT</a:t>
            </a:r>
          </a:p>
          <a:p>
            <a:pPr algn="ctr"/>
            <a:r>
              <a:rPr lang="en-US" sz="1600" b="1" dirty="0">
                <a:solidFill>
                  <a:schemeClr val="accent6">
                    <a:lumMod val="50000"/>
                  </a:schemeClr>
                </a:solidFill>
                <a:effectLst>
                  <a:outerShdw blurRad="38100" dist="38100" dir="2700000" algn="tl">
                    <a:srgbClr val="000000">
                      <a:alpha val="43137"/>
                    </a:srgbClr>
                  </a:outerShdw>
                </a:effectLst>
              </a:rPr>
              <a:t>6</a:t>
            </a:r>
          </a:p>
        </p:txBody>
      </p:sp>
      <p:pic>
        <p:nvPicPr>
          <p:cNvPr id="5122" name="Picture 2"/>
          <p:cNvPicPr>
            <a:picLocks noChangeAspect="1" noChangeArrowheads="1"/>
          </p:cNvPicPr>
          <p:nvPr>
            <p:custDataLst>
              <p:tags r:id="rId7"/>
            </p:custDataLst>
          </p:nvPr>
        </p:nvPicPr>
        <p:blipFill rotWithShape="1">
          <a:blip r:embed="rId17" cstate="print">
            <a:extLst>
              <a:ext uri="{28A0092B-C50C-407E-A947-70E740481C1C}">
                <a14:useLocalDpi xmlns:a14="http://schemas.microsoft.com/office/drawing/2010/main" val="0"/>
              </a:ext>
            </a:extLst>
          </a:blip>
          <a:srcRect l="10861" t="25000" r="65378" b="22277"/>
          <a:stretch/>
        </p:blipFill>
        <p:spPr bwMode="auto">
          <a:xfrm>
            <a:off x="21771" y="1600200"/>
            <a:ext cx="2816272" cy="385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custDataLst>
              <p:tags r:id="rId8"/>
            </p:custDataLst>
          </p:nvPr>
        </p:nvPicPr>
        <p:blipFill rotWithShape="1">
          <a:blip r:embed="rId17" cstate="print">
            <a:extLst>
              <a:ext uri="{28A0092B-C50C-407E-A947-70E740481C1C}">
                <a14:useLocalDpi xmlns:a14="http://schemas.microsoft.com/office/drawing/2010/main" val="0"/>
              </a:ext>
            </a:extLst>
          </a:blip>
          <a:srcRect l="38440" t="25000" r="38119" b="24987"/>
          <a:stretch/>
        </p:blipFill>
        <p:spPr bwMode="auto">
          <a:xfrm>
            <a:off x="2737257" y="2304185"/>
            <a:ext cx="2744189" cy="365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custDataLst>
              <p:tags r:id="rId9"/>
            </p:custDataLst>
          </p:nvPr>
        </p:nvPicPr>
        <p:blipFill rotWithShape="1">
          <a:blip r:embed="rId18" cstate="print">
            <a:extLst>
              <a:ext uri="{28A0092B-C50C-407E-A947-70E740481C1C}">
                <a14:useLocalDpi xmlns:a14="http://schemas.microsoft.com/office/drawing/2010/main" val="0"/>
              </a:ext>
            </a:extLst>
          </a:blip>
          <a:srcRect l="11559" t="67868" r="65384" b="5725"/>
          <a:stretch/>
        </p:blipFill>
        <p:spPr bwMode="auto">
          <a:xfrm>
            <a:off x="5496289" y="3541442"/>
            <a:ext cx="2624447" cy="1931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custDataLst>
              <p:tags r:id="rId10"/>
            </p:custDataLst>
          </p:nvPr>
        </p:nvPicPr>
        <p:blipFill rotWithShape="1">
          <a:blip r:embed="rId17" cstate="print">
            <a:extLst>
              <a:ext uri="{28A0092B-C50C-407E-A947-70E740481C1C}">
                <a14:useLocalDpi xmlns:a14="http://schemas.microsoft.com/office/drawing/2010/main" val="0"/>
              </a:ext>
            </a:extLst>
          </a:blip>
          <a:srcRect l="38440" t="54140" r="38119" b="18993"/>
          <a:stretch/>
        </p:blipFill>
        <p:spPr bwMode="auto">
          <a:xfrm>
            <a:off x="2737256" y="4191000"/>
            <a:ext cx="2744189" cy="196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custDataLst>
              <p:tags r:id="rId11"/>
            </p:custDataLst>
          </p:nvPr>
        </p:nvPicPr>
        <p:blipFill rotWithShape="1">
          <a:blip r:embed="rId18" cstate="print">
            <a:extLst>
              <a:ext uri="{28A0092B-C50C-407E-A947-70E740481C1C}">
                <a14:useLocalDpi xmlns:a14="http://schemas.microsoft.com/office/drawing/2010/main" val="0"/>
              </a:ext>
            </a:extLst>
          </a:blip>
          <a:srcRect l="11559" t="37944" r="65384" b="33890"/>
          <a:stretch/>
        </p:blipFill>
        <p:spPr bwMode="auto">
          <a:xfrm>
            <a:off x="5496290" y="1600200"/>
            <a:ext cx="2624447" cy="206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12"/>
            </p:custDataLst>
          </p:nvPr>
        </p:nvSpPr>
        <p:spPr>
          <a:xfrm>
            <a:off x="304800" y="768204"/>
            <a:ext cx="7696200" cy="769441"/>
          </a:xfrm>
          <a:prstGeom prst="rect">
            <a:avLst/>
          </a:prstGeom>
          <a:gradFill flip="none" rotWithShape="1">
            <a:gsLst>
              <a:gs pos="0">
                <a:schemeClr val="accent1">
                  <a:lumMod val="40000"/>
                  <a:lumOff val="60000"/>
                </a:schemeClr>
              </a:gs>
              <a:gs pos="74000">
                <a:schemeClr val="tx2">
                  <a:lumMod val="20000"/>
                  <a:lumOff val="80000"/>
                  <a:alpha val="67000"/>
                </a:schemeClr>
              </a:gs>
              <a:gs pos="100000">
                <a:schemeClr val="bg1">
                  <a:alpha val="26000"/>
                </a:schemeClr>
              </a:gs>
            </a:gsLst>
            <a:lin ang="5400000" scaled="1"/>
            <a:tileRect/>
          </a:gradFill>
        </p:spPr>
        <p:txBody>
          <a:bodyPr wrap="square" rtlCol="0">
            <a:spAutoFit/>
          </a:bodyPr>
          <a:lstStyle/>
          <a:p>
            <a:pPr algn="ctr"/>
            <a:r>
              <a:rPr lang="en-US" sz="4400" b="1" dirty="0" smtClean="0">
                <a:effectLst>
                  <a:outerShdw blurRad="38100" dist="38100" dir="2700000" algn="tl">
                    <a:srgbClr val="000000">
                      <a:alpha val="43137"/>
                    </a:srgbClr>
                  </a:outerShdw>
                </a:effectLst>
              </a:rPr>
              <a:t>COLLABORATIVE  QUESTIONS</a:t>
            </a:r>
            <a:endParaRPr lang="en-US" sz="4400" b="1" dirty="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914400" y="1422285"/>
            <a:ext cx="7162800" cy="4763262"/>
          </a:xfrm>
          <a:prstGeom prst="rect">
            <a:avLst/>
          </a:prstGeom>
        </p:spPr>
      </p:pic>
      <p:pic>
        <p:nvPicPr>
          <p:cNvPr id="4" name="Picture 3" descr="ISBE PowerPoint top.jpg"/>
          <p:cNvPicPr>
            <a:picLocks noChangeAspect="1"/>
          </p:cNvPicPr>
          <p:nvPr>
            <p:custDataLst>
              <p:tags r:id="rId3"/>
            </p:custDataLst>
          </p:nvPr>
        </p:nvPicPr>
        <p:blipFill>
          <a:blip r:embed="rId11" cstate="print"/>
          <a:stretch>
            <a:fillRect/>
          </a:stretch>
        </p:blipFill>
        <p:spPr>
          <a:xfrm>
            <a:off x="0" y="0"/>
            <a:ext cx="9144000" cy="742950"/>
          </a:xfrm>
          <a:prstGeom prst="rect">
            <a:avLst/>
          </a:prstGeom>
        </p:spPr>
      </p:pic>
      <p:pic>
        <p:nvPicPr>
          <p:cNvPr id="5" name="Picture 4" descr="ISBE PowerPoint bottom.jpg"/>
          <p:cNvPicPr>
            <a:picLocks noChangeAspect="1"/>
          </p:cNvPicPr>
          <p:nvPr>
            <p:custDataLst>
              <p:tags r:id="rId4"/>
            </p:custDataLst>
          </p:nvPr>
        </p:nvPicPr>
        <p:blipFill>
          <a:blip r:embed="rId12" cstate="print"/>
          <a:stretch>
            <a:fillRect/>
          </a:stretch>
        </p:blipFill>
        <p:spPr>
          <a:xfrm>
            <a:off x="0" y="6477000"/>
            <a:ext cx="9144000" cy="381000"/>
          </a:xfrm>
          <a:prstGeom prst="rect">
            <a:avLst/>
          </a:prstGeom>
        </p:spPr>
      </p:pic>
      <p:graphicFrame>
        <p:nvGraphicFramePr>
          <p:cNvPr id="7" name="Table 6"/>
          <p:cNvGraphicFramePr>
            <a:graphicFrameLocks noGrp="1"/>
          </p:cNvGraphicFramePr>
          <p:nvPr>
            <p:custDataLst>
              <p:tags r:id="rId5"/>
            </p:custDataLst>
            <p:extLst>
              <p:ext uri="{D42A27DB-BD31-4B8C-83A1-F6EECF244321}">
                <p14:modId xmlns:p14="http://schemas.microsoft.com/office/powerpoint/2010/main" val="2196398144"/>
              </p:ext>
            </p:extLst>
          </p:nvPr>
        </p:nvGraphicFramePr>
        <p:xfrm>
          <a:off x="8382000" y="838200"/>
          <a:ext cx="533400" cy="5372100"/>
        </p:xfrm>
        <a:graphic>
          <a:graphicData uri="http://schemas.openxmlformats.org/drawingml/2006/table">
            <a:tbl>
              <a:tblPr firstRow="1" bandRow="1">
                <a:tableStyleId>{5C22544A-7EE6-4342-B048-85BDC9FD1C3A}</a:tableStyleId>
              </a:tblPr>
              <a:tblGrid>
                <a:gridCol w="533400"/>
              </a:tblGrid>
              <a:tr h="1790700">
                <a:tc>
                  <a:txBody>
                    <a:bodyPr/>
                    <a:lstStyle/>
                    <a:p>
                      <a:pPr algn="ctr"/>
                      <a:r>
                        <a:rPr lang="en-US" sz="2000" dirty="0" smtClean="0">
                          <a:effectLst>
                            <a:outerShdw blurRad="38100" dist="38100" dir="2700000" algn="tl">
                              <a:srgbClr val="000000">
                                <a:alpha val="43137"/>
                              </a:srgbClr>
                            </a:outerShdw>
                          </a:effectLst>
                        </a:rPr>
                        <a:t>WHY</a:t>
                      </a:r>
                      <a:endParaRPr lang="en-US" sz="2000" dirty="0">
                        <a:effectLst>
                          <a:outerShdw blurRad="38100" dist="38100" dir="2700000" algn="tl">
                            <a:srgbClr val="000000">
                              <a:alpha val="43137"/>
                            </a:srgbClr>
                          </a:outerShdw>
                        </a:effectLst>
                      </a:endParaRPr>
                    </a:p>
                  </a:txBody>
                  <a:tcPr vert="wordArtVert">
                    <a:solidFill>
                      <a:schemeClr val="bg1">
                        <a:lumMod val="95000"/>
                      </a:schemeClr>
                    </a:solidFill>
                  </a:tcPr>
                </a:tc>
              </a:tr>
              <a:tr h="1790700">
                <a:tc>
                  <a:txBody>
                    <a:bodyPr/>
                    <a:lstStyle/>
                    <a:p>
                      <a:pPr algn="ctr"/>
                      <a:r>
                        <a:rPr lang="en-US" sz="2000" b="1" dirty="0" smtClean="0">
                          <a:solidFill>
                            <a:schemeClr val="bg1"/>
                          </a:solidFill>
                          <a:effectLst>
                            <a:outerShdw blurRad="38100" dist="38100" dir="2700000" algn="tl">
                              <a:srgbClr val="000000">
                                <a:alpha val="43137"/>
                              </a:srgbClr>
                            </a:outerShdw>
                          </a:effectLst>
                        </a:rPr>
                        <a:t>HOW</a:t>
                      </a:r>
                      <a:endParaRPr lang="en-US" sz="2000" b="1" dirty="0">
                        <a:solidFill>
                          <a:schemeClr val="bg1"/>
                        </a:solidFill>
                        <a:effectLst>
                          <a:outerShdw blurRad="38100" dist="38100" dir="2700000" algn="tl">
                            <a:srgbClr val="000000">
                              <a:alpha val="43137"/>
                            </a:srgbClr>
                          </a:outerShdw>
                        </a:effectLst>
                      </a:endParaRPr>
                    </a:p>
                  </a:txBody>
                  <a:tcPr vert="wordArtVert">
                    <a:solidFill>
                      <a:schemeClr val="bg1">
                        <a:lumMod val="95000"/>
                      </a:schemeClr>
                    </a:solidFill>
                  </a:tcPr>
                </a:tc>
              </a:tr>
              <a:tr h="1790700">
                <a:tc>
                  <a:txBody>
                    <a:bodyPr/>
                    <a:lstStyle/>
                    <a:p>
                      <a:pPr algn="ctr"/>
                      <a:r>
                        <a:rPr lang="en-US" sz="2000" b="1" dirty="0" smtClean="0">
                          <a:solidFill>
                            <a:schemeClr val="bg1"/>
                          </a:solidFill>
                          <a:effectLst>
                            <a:outerShdw blurRad="38100" dist="38100" dir="2700000" algn="tl">
                              <a:srgbClr val="000000">
                                <a:alpha val="43137"/>
                              </a:srgbClr>
                            </a:outerShdw>
                          </a:effectLst>
                        </a:rPr>
                        <a:t>NOW</a:t>
                      </a:r>
                      <a:endParaRPr lang="en-US" sz="2000" b="1" dirty="0">
                        <a:solidFill>
                          <a:schemeClr val="bg1"/>
                        </a:solidFill>
                        <a:effectLst>
                          <a:outerShdw blurRad="38100" dist="38100" dir="2700000" algn="tl">
                            <a:srgbClr val="000000">
                              <a:alpha val="43137"/>
                            </a:srgbClr>
                          </a:outerShdw>
                        </a:effectLst>
                      </a:endParaRPr>
                    </a:p>
                  </a:txBody>
                  <a:tcPr vert="wordArtVert">
                    <a:solidFill>
                      <a:schemeClr val="accent1"/>
                    </a:solidFill>
                  </a:tcPr>
                </a:tc>
              </a:tr>
            </a:tbl>
          </a:graphicData>
        </a:graphic>
      </p:graphicFrame>
      <p:sp>
        <p:nvSpPr>
          <p:cNvPr id="3" name="TextBox 2"/>
          <p:cNvSpPr txBox="1"/>
          <p:nvPr>
            <p:custDataLst>
              <p:tags r:id="rId6"/>
            </p:custDataLst>
          </p:nvPr>
        </p:nvSpPr>
        <p:spPr>
          <a:xfrm rot="21425928">
            <a:off x="612167" y="931547"/>
            <a:ext cx="7468733" cy="646331"/>
          </a:xfrm>
          <a:prstGeom prst="rect">
            <a:avLst/>
          </a:prstGeom>
          <a:solidFill>
            <a:schemeClr val="tx1"/>
          </a:solidFill>
        </p:spPr>
        <p:txBody>
          <a:bodyPr wrap="square" rtlCol="0">
            <a:spAutoFit/>
          </a:bodyPr>
          <a:lstStyle/>
          <a:p>
            <a:pPr algn="ctr"/>
            <a:r>
              <a:rPr lang="en-US" sz="3600" b="1" dirty="0" smtClean="0">
                <a:solidFill>
                  <a:schemeClr val="bg1"/>
                </a:solidFill>
              </a:rPr>
              <a:t>Celebrate Your Collaboration</a:t>
            </a:r>
            <a:r>
              <a:rPr lang="en-US" dirty="0" smtClean="0"/>
              <a:t>!</a:t>
            </a:r>
            <a:endParaRPr lang="en-US" dirty="0"/>
          </a:p>
        </p:txBody>
      </p:sp>
      <p:sp>
        <p:nvSpPr>
          <p:cNvPr id="10" name="Explosion 2 9"/>
          <p:cNvSpPr/>
          <p:nvPr>
            <p:custDataLst>
              <p:tags r:id="rId7"/>
            </p:custDataLst>
          </p:nvPr>
        </p:nvSpPr>
        <p:spPr>
          <a:xfrm rot="563417">
            <a:off x="152399" y="4991540"/>
            <a:ext cx="1524000" cy="1562100"/>
          </a:xfrm>
          <a:prstGeom prst="irregularSeal2">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6">
                    <a:lumMod val="50000"/>
                  </a:schemeClr>
                </a:solidFill>
                <a:effectLst>
                  <a:outerShdw blurRad="38100" dist="38100" dir="2700000" algn="tl">
                    <a:srgbClr val="000000">
                      <a:alpha val="43137"/>
                    </a:srgbClr>
                  </a:outerShdw>
                </a:effectLst>
              </a:rPr>
              <a:t>STEP OUT</a:t>
            </a:r>
          </a:p>
          <a:p>
            <a:pPr algn="ctr"/>
            <a:r>
              <a:rPr lang="en-US" sz="1600" b="1" dirty="0">
                <a:solidFill>
                  <a:schemeClr val="accent6">
                    <a:lumMod val="50000"/>
                  </a:schemeClr>
                </a:solidFill>
                <a:effectLst>
                  <a:outerShdw blurRad="38100" dist="38100" dir="2700000" algn="tl">
                    <a:srgbClr val="000000">
                      <a:alpha val="43137"/>
                    </a:srgbClr>
                  </a:outerShdw>
                </a:effectLst>
              </a:rPr>
              <a:t>7</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BE PowerPoint top.jpg"/>
          <p:cNvPicPr>
            <a:picLocks noChangeAspect="1"/>
          </p:cNvPicPr>
          <p:nvPr>
            <p:custDataLst>
              <p:tags r:id="rId2"/>
            </p:custDataLst>
          </p:nvPr>
        </p:nvPicPr>
        <p:blipFill>
          <a:blip r:embed="rId9" cstate="print"/>
          <a:stretch>
            <a:fillRect/>
          </a:stretch>
        </p:blipFill>
        <p:spPr>
          <a:xfrm>
            <a:off x="0" y="0"/>
            <a:ext cx="9144000" cy="742950"/>
          </a:xfrm>
          <a:prstGeom prst="rect">
            <a:avLst/>
          </a:prstGeom>
        </p:spPr>
      </p:pic>
      <p:pic>
        <p:nvPicPr>
          <p:cNvPr id="5" name="Picture 4" descr="ISBE PowerPoint bottom.jpg"/>
          <p:cNvPicPr>
            <a:picLocks noChangeAspect="1"/>
          </p:cNvPicPr>
          <p:nvPr>
            <p:custDataLst>
              <p:tags r:id="rId3"/>
            </p:custDataLst>
          </p:nvPr>
        </p:nvPicPr>
        <p:blipFill>
          <a:blip r:embed="rId10" cstate="print"/>
          <a:stretch>
            <a:fillRect/>
          </a:stretch>
        </p:blipFill>
        <p:spPr>
          <a:xfrm>
            <a:off x="0" y="6477000"/>
            <a:ext cx="9144000" cy="381000"/>
          </a:xfrm>
          <a:prstGeom prst="rect">
            <a:avLst/>
          </a:prstGeom>
        </p:spPr>
      </p:pic>
      <p:pic>
        <p:nvPicPr>
          <p:cNvPr id="2" name="Picture 1"/>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81000" y="897979"/>
            <a:ext cx="5105400" cy="2150021"/>
          </a:xfrm>
          <a:prstGeom prst="rect">
            <a:avLst/>
          </a:prstGeom>
        </p:spPr>
      </p:pic>
      <p:pic>
        <p:nvPicPr>
          <p:cNvPr id="9" name="Picture 8"/>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4264791" y="4217820"/>
            <a:ext cx="4083269" cy="1995488"/>
          </a:xfrm>
          <a:prstGeom prst="rect">
            <a:avLst/>
          </a:prstGeom>
          <a:solidFill>
            <a:schemeClr val="bg1">
              <a:alpha val="20000"/>
            </a:schemeClr>
          </a:solidFill>
        </p:spPr>
      </p:pic>
      <p:sp>
        <p:nvSpPr>
          <p:cNvPr id="3" name="TextBox 2"/>
          <p:cNvSpPr txBox="1"/>
          <p:nvPr>
            <p:custDataLst>
              <p:tags r:id="rId6"/>
            </p:custDataLst>
          </p:nvPr>
        </p:nvSpPr>
        <p:spPr>
          <a:xfrm>
            <a:off x="990600" y="3429000"/>
            <a:ext cx="4773038" cy="1569660"/>
          </a:xfrm>
          <a:prstGeom prst="rect">
            <a:avLst/>
          </a:prstGeom>
          <a:gradFill flip="none" rotWithShape="1">
            <a:gsLst>
              <a:gs pos="0">
                <a:schemeClr val="bg1">
                  <a:alpha val="67000"/>
                </a:schemeClr>
              </a:gs>
              <a:gs pos="49000">
                <a:schemeClr val="tx2">
                  <a:lumMod val="20000"/>
                  <a:lumOff val="80000"/>
                </a:schemeClr>
              </a:gs>
              <a:gs pos="100000">
                <a:schemeClr val="tx2">
                  <a:lumMod val="60000"/>
                  <a:lumOff val="40000"/>
                  <a:alpha val="84000"/>
                </a:schemeClr>
              </a:gs>
            </a:gsLst>
            <a:lin ang="0" scaled="1"/>
            <a:tileRect/>
          </a:gradFill>
        </p:spPr>
        <p:txBody>
          <a:bodyPr wrap="none" rtlCol="0">
            <a:spAutoFit/>
          </a:bodyPr>
          <a:lstStyle/>
          <a:p>
            <a:pPr algn="ctr"/>
            <a:endParaRPr lang="en-US" sz="2400" b="1" dirty="0" smtClean="0"/>
          </a:p>
          <a:p>
            <a:pPr algn="ctr"/>
            <a:r>
              <a:rPr lang="en-US" sz="2400" b="1" dirty="0" smtClean="0"/>
              <a:t>Group </a:t>
            </a:r>
            <a:r>
              <a:rPr lang="en-US" sz="2400" b="1" dirty="0"/>
              <a:t>Harvest </a:t>
            </a:r>
            <a:r>
              <a:rPr lang="en-US" sz="2400" b="1" dirty="0" smtClean="0"/>
              <a:t>of ‘Take Aways’</a:t>
            </a:r>
          </a:p>
          <a:p>
            <a:pPr algn="ctr"/>
            <a:r>
              <a:rPr lang="en-US" sz="2400" b="1" dirty="0" smtClean="0"/>
              <a:t>(Please complete workshop Survey)</a:t>
            </a:r>
          </a:p>
          <a:p>
            <a:endParaRPr lang="en-US" sz="2400" b="1"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quot;/&gt;&lt;property id=&quot;20307&quot; value=&quot;262&quot;/&gt;&lt;/object&gt;&lt;object type=&quot;3&quot; unique_id=&quot;10007&quot;&gt;&lt;property id=&quot;20148&quot; value=&quot;5&quot;/&gt;&lt;property id=&quot;20300&quot; value=&quot;Slide 3 - &amp;quot;TRAINING  OBJECTIVES&amp;quot;&quot;/&gt;&lt;property id=&quot;20307&quot; value=&quot;263&quot;/&gt;&lt;/object&gt;&lt;object type=&quot;3&quot; unique_id=&quot;10008&quot;&gt;&lt;property id=&quot;20148&quot; value=&quot;5&quot;/&gt;&lt;property id=&quot;20300&quot; value=&quot;Slide 4 - &amp;quot;Collaborative Learning Environments &amp;amp; Common Core&amp;quot;&quot;/&gt;&lt;property id=&quot;20307&quot; value=&quot;258&quot;/&gt;&lt;/object&gt;&lt;object type=&quot;3&quot; unique_id=&quot;10009&quot;&gt;&lt;property id=&quot;20148&quot; value=&quot;5&quot;/&gt;&lt;property id=&quot;20300&quot; value=&quot;Slide 6 - &amp;quot;ROLES  &amp;amp;  NORMS&amp;quot;&quot;/&gt;&lt;property id=&quot;20307&quot; value=&quot;264&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8&quot;/&gt;&lt;property id=&quot;20307&quot; value=&quot;261&quot;/&gt;&lt;/object&gt;&lt;object type=&quot;3&quot; unique_id=&quot;10012&quot;&gt;&lt;property id=&quot;20148&quot; value=&quot;5&quot;/&gt;&lt;property id=&quot;20300&quot; value=&quot;Slide 9&quot;/&gt;&lt;property id=&quot;20307&quot; value=&quot;259&quot;/&gt;&lt;/object&gt;&lt;object type=&quot;3&quot; unique_id=&quot;10222&quot;&gt;&lt;property id=&quot;20148&quot; value=&quot;5&quot;/&gt;&lt;property id=&quot;20300&quot; value=&quot;Slide 10&quot;/&gt;&lt;property id=&quot;20307&quot; value=&quot;265&quot;/&gt;&lt;/object&gt;&lt;object type=&quot;3&quot; unique_id=&quot;10223&quot;&gt;&lt;property id=&quot;20148&quot; value=&quot;5&quot;/&gt;&lt;property id=&quot;20300&quot; value=&quot;Slide 5&quot;/&gt;&lt;property id=&quot;20307&quot; value=&quot;266&quot;/&gt;&lt;/object&gt;&lt;object type=&quot;3&quot; unique_id=&quot;10224&quot;&gt;&lt;property id=&quot;20148&quot; value=&quot;5&quot;/&gt;&lt;property id=&quot;20300&quot; value=&quot;Slide 2&quot;/&gt;&lt;property id=&quot;20307&quot; value=&quot;26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DVSHAPEID" val="135wpijiSbWkROJvPL0gap"/>
</p:tagLst>
</file>

<file path=ppt/tags/tag100.xml><?xml version="1.0" encoding="utf-8"?>
<p:tagLst xmlns:a="http://schemas.openxmlformats.org/drawingml/2006/main" xmlns:r="http://schemas.openxmlformats.org/officeDocument/2006/relationships" xmlns:p="http://schemas.openxmlformats.org/presentationml/2006/main">
  <p:tag name="DVSHAPEID" val="NSAyZxhRmhOmhvjH2EDHba"/>
</p:tagLst>
</file>

<file path=ppt/tags/tag101.xml><?xml version="1.0" encoding="utf-8"?>
<p:tagLst xmlns:a="http://schemas.openxmlformats.org/drawingml/2006/main" xmlns:r="http://schemas.openxmlformats.org/officeDocument/2006/relationships" xmlns:p="http://schemas.openxmlformats.org/presentationml/2006/main">
  <p:tag name="DVSHAPEID" val="NoqorEEveSBnj3WR1uCyu7"/>
</p:tagLst>
</file>

<file path=ppt/tags/tag102.xml><?xml version="1.0" encoding="utf-8"?>
<p:tagLst xmlns:a="http://schemas.openxmlformats.org/drawingml/2006/main" xmlns:r="http://schemas.openxmlformats.org/officeDocument/2006/relationships" xmlns:p="http://schemas.openxmlformats.org/presentationml/2006/main">
  <p:tag name="DVSHAPEID" val="s6RHnw90Ec9fvdtbIwtdYO"/>
</p:tagLst>
</file>

<file path=ppt/tags/tag103.xml><?xml version="1.0" encoding="utf-8"?>
<p:tagLst xmlns:a="http://schemas.openxmlformats.org/drawingml/2006/main" xmlns:r="http://schemas.openxmlformats.org/officeDocument/2006/relationships" xmlns:p="http://schemas.openxmlformats.org/presentationml/2006/main">
  <p:tag name="DVSECTIONID" val="BJTnVkUitzslrMwxDzBm7H"/>
</p:tagLst>
</file>

<file path=ppt/tags/tag104.xml><?xml version="1.0" encoding="utf-8"?>
<p:tagLst xmlns:a="http://schemas.openxmlformats.org/drawingml/2006/main" xmlns:r="http://schemas.openxmlformats.org/officeDocument/2006/relationships" xmlns:p="http://schemas.openxmlformats.org/presentationml/2006/main">
  <p:tag name="DVSHAPEID" val="Lg7zqCh2MkRCw0yiq53M71"/>
</p:tagLst>
</file>

<file path=ppt/tags/tag105.xml><?xml version="1.0" encoding="utf-8"?>
<p:tagLst xmlns:a="http://schemas.openxmlformats.org/drawingml/2006/main" xmlns:r="http://schemas.openxmlformats.org/officeDocument/2006/relationships" xmlns:p="http://schemas.openxmlformats.org/presentationml/2006/main">
  <p:tag name="DVSHAPEID" val="FbQH6U9LDr7EOJAxLci70n"/>
</p:tagLst>
</file>

<file path=ppt/tags/tag106.xml><?xml version="1.0" encoding="utf-8"?>
<p:tagLst xmlns:a="http://schemas.openxmlformats.org/drawingml/2006/main" xmlns:r="http://schemas.openxmlformats.org/officeDocument/2006/relationships" xmlns:p="http://schemas.openxmlformats.org/presentationml/2006/main">
  <p:tag name="DVSHAPEID" val="uSbPITkQt01iXNCwkYkFKQ"/>
</p:tagLst>
</file>

<file path=ppt/tags/tag107.xml><?xml version="1.0" encoding="utf-8"?>
<p:tagLst xmlns:a="http://schemas.openxmlformats.org/drawingml/2006/main" xmlns:r="http://schemas.openxmlformats.org/officeDocument/2006/relationships" xmlns:p="http://schemas.openxmlformats.org/presentationml/2006/main">
  <p:tag name="DVSHAPEID" val="NoqorEEveSBnj3WR1uCyu7"/>
</p:tagLst>
</file>

<file path=ppt/tags/tag108.xml><?xml version="1.0" encoding="utf-8"?>
<p:tagLst xmlns:a="http://schemas.openxmlformats.org/drawingml/2006/main" xmlns:r="http://schemas.openxmlformats.org/officeDocument/2006/relationships" xmlns:p="http://schemas.openxmlformats.org/presentationml/2006/main">
  <p:tag name="DVSHAPEID" val="6vT9QWjmdPrmAk11C9OtaR"/>
</p:tagLst>
</file>

<file path=ppt/tags/tag109.xml><?xml version="1.0" encoding="utf-8"?>
<p:tagLst xmlns:a="http://schemas.openxmlformats.org/drawingml/2006/main" xmlns:r="http://schemas.openxmlformats.org/officeDocument/2006/relationships" xmlns:p="http://schemas.openxmlformats.org/presentationml/2006/main">
  <p:tag name="DVSHAPEID" val="d3dnpH6cjvHpIWwt3Mg4Me"/>
</p:tagLst>
</file>

<file path=ppt/tags/tag11.xml><?xml version="1.0" encoding="utf-8"?>
<p:tagLst xmlns:a="http://schemas.openxmlformats.org/drawingml/2006/main" xmlns:r="http://schemas.openxmlformats.org/officeDocument/2006/relationships" xmlns:p="http://schemas.openxmlformats.org/presentationml/2006/main">
  <p:tag name="DVSHAPEID" val="qaEfV6aNN5sYTnJy0wBViM"/>
</p:tagLst>
</file>

<file path=ppt/tags/tag110.xml><?xml version="1.0" encoding="utf-8"?>
<p:tagLst xmlns:a="http://schemas.openxmlformats.org/drawingml/2006/main" xmlns:r="http://schemas.openxmlformats.org/officeDocument/2006/relationships" xmlns:p="http://schemas.openxmlformats.org/presentationml/2006/main">
  <p:tag name="DVSHAPEID" val="HrDaXBUfiIdETNu07sTrSE"/>
</p:tagLst>
</file>

<file path=ppt/tags/tag111.xml><?xml version="1.0" encoding="utf-8"?>
<p:tagLst xmlns:a="http://schemas.openxmlformats.org/drawingml/2006/main" xmlns:r="http://schemas.openxmlformats.org/officeDocument/2006/relationships" xmlns:p="http://schemas.openxmlformats.org/presentationml/2006/main">
  <p:tag name="DVSHAPEID" val="x5vwEesGWT1YlLJfJvh4dY"/>
</p:tagLst>
</file>

<file path=ppt/tags/tag112.xml><?xml version="1.0" encoding="utf-8"?>
<p:tagLst xmlns:a="http://schemas.openxmlformats.org/drawingml/2006/main" xmlns:r="http://schemas.openxmlformats.org/officeDocument/2006/relationships" xmlns:p="http://schemas.openxmlformats.org/presentationml/2006/main">
  <p:tag name="DVSHAPEID" val="c33JZ3FOakm3TyEqXGNBMk"/>
</p:tagLst>
</file>

<file path=ppt/tags/tag113.xml><?xml version="1.0" encoding="utf-8"?>
<p:tagLst xmlns:a="http://schemas.openxmlformats.org/drawingml/2006/main" xmlns:r="http://schemas.openxmlformats.org/officeDocument/2006/relationships" xmlns:p="http://schemas.openxmlformats.org/presentationml/2006/main">
  <p:tag name="DVSHAPEID" val="DUrIgSIoaOrzTrtUfp18IG"/>
</p:tagLst>
</file>

<file path=ppt/tags/tag114.xml><?xml version="1.0" encoding="utf-8"?>
<p:tagLst xmlns:a="http://schemas.openxmlformats.org/drawingml/2006/main" xmlns:r="http://schemas.openxmlformats.org/officeDocument/2006/relationships" xmlns:p="http://schemas.openxmlformats.org/presentationml/2006/main">
  <p:tag name="DVSHAPEID" val="BkEdX2qnADBWi9Q4hqQyxP"/>
</p:tagLst>
</file>

<file path=ppt/tags/tag115.xml><?xml version="1.0" encoding="utf-8"?>
<p:tagLst xmlns:a="http://schemas.openxmlformats.org/drawingml/2006/main" xmlns:r="http://schemas.openxmlformats.org/officeDocument/2006/relationships" xmlns:p="http://schemas.openxmlformats.org/presentationml/2006/main">
  <p:tag name="DVSECTIONID" val="8NzR9VwatTNlAAtW3lj3IC"/>
</p:tagLst>
</file>

<file path=ppt/tags/tag116.xml><?xml version="1.0" encoding="utf-8"?>
<p:tagLst xmlns:a="http://schemas.openxmlformats.org/drawingml/2006/main" xmlns:r="http://schemas.openxmlformats.org/officeDocument/2006/relationships" xmlns:p="http://schemas.openxmlformats.org/presentationml/2006/main">
  <p:tag name="DVSHAPEID" val="VJqTEHuJ4ThNpsRsTIhcqK"/>
</p:tagLst>
</file>

<file path=ppt/tags/tag117.xml><?xml version="1.0" encoding="utf-8"?>
<p:tagLst xmlns:a="http://schemas.openxmlformats.org/drawingml/2006/main" xmlns:r="http://schemas.openxmlformats.org/officeDocument/2006/relationships" xmlns:p="http://schemas.openxmlformats.org/presentationml/2006/main">
  <p:tag name="DVSHAPEID" val="B9eq7AvM0T2umPGRWHRkkF"/>
</p:tagLst>
</file>

<file path=ppt/tags/tag118.xml><?xml version="1.0" encoding="utf-8"?>
<p:tagLst xmlns:a="http://schemas.openxmlformats.org/drawingml/2006/main" xmlns:r="http://schemas.openxmlformats.org/officeDocument/2006/relationships" xmlns:p="http://schemas.openxmlformats.org/presentationml/2006/main">
  <p:tag name="DVSHAPEID" val="7Toi2psmFeOGHOHFSspS0M"/>
</p:tagLst>
</file>

<file path=ppt/tags/tag119.xml><?xml version="1.0" encoding="utf-8"?>
<p:tagLst xmlns:a="http://schemas.openxmlformats.org/drawingml/2006/main" xmlns:r="http://schemas.openxmlformats.org/officeDocument/2006/relationships" xmlns:p="http://schemas.openxmlformats.org/presentationml/2006/main">
  <p:tag name="DVSHAPEID" val="GF8S9gOoVrFkh5yb2e1cxn"/>
</p:tagLst>
</file>

<file path=ppt/tags/tag12.xml><?xml version="1.0" encoding="utf-8"?>
<p:tagLst xmlns:a="http://schemas.openxmlformats.org/drawingml/2006/main" xmlns:r="http://schemas.openxmlformats.org/officeDocument/2006/relationships" xmlns:p="http://schemas.openxmlformats.org/presentationml/2006/main">
  <p:tag name="DVSHAPEID" val="EIrd0uXSHdBBCURanc84oQ"/>
</p:tagLst>
</file>

<file path=ppt/tags/tag120.xml><?xml version="1.0" encoding="utf-8"?>
<p:tagLst xmlns:a="http://schemas.openxmlformats.org/drawingml/2006/main" xmlns:r="http://schemas.openxmlformats.org/officeDocument/2006/relationships" xmlns:p="http://schemas.openxmlformats.org/presentationml/2006/main">
  <p:tag name="DVSHAPEID" val="z5aYAe1AUgBVEvov7NYuGW"/>
</p:tagLst>
</file>

<file path=ppt/tags/tag121.xml><?xml version="1.0" encoding="utf-8"?>
<p:tagLst xmlns:a="http://schemas.openxmlformats.org/drawingml/2006/main" xmlns:r="http://schemas.openxmlformats.org/officeDocument/2006/relationships" xmlns:p="http://schemas.openxmlformats.org/presentationml/2006/main">
  <p:tag name="DVSHAPEID" val="NoqorEEveSBnj3WR1uCyu7"/>
</p:tagLst>
</file>

<file path=ppt/tags/tag122.xml><?xml version="1.0" encoding="utf-8"?>
<p:tagLst xmlns:a="http://schemas.openxmlformats.org/drawingml/2006/main" xmlns:r="http://schemas.openxmlformats.org/officeDocument/2006/relationships" xmlns:p="http://schemas.openxmlformats.org/presentationml/2006/main">
  <p:tag name="DVSECTIONID" val="MRhwJr8pk4hUB6O4aZLi5y"/>
</p:tagLst>
</file>

<file path=ppt/tags/tag123.xml><?xml version="1.0" encoding="utf-8"?>
<p:tagLst xmlns:a="http://schemas.openxmlformats.org/drawingml/2006/main" xmlns:r="http://schemas.openxmlformats.org/officeDocument/2006/relationships" xmlns:p="http://schemas.openxmlformats.org/presentationml/2006/main">
  <p:tag name="DVSHAPEID" val="fH3Wfl35C1gjFm6NCLsCSj"/>
</p:tagLst>
</file>

<file path=ppt/tags/tag124.xml><?xml version="1.0" encoding="utf-8"?>
<p:tagLst xmlns:a="http://schemas.openxmlformats.org/drawingml/2006/main" xmlns:r="http://schemas.openxmlformats.org/officeDocument/2006/relationships" xmlns:p="http://schemas.openxmlformats.org/presentationml/2006/main">
  <p:tag name="DVSHAPEID" val="Mtsusx9WydSKw4iINzftKx"/>
</p:tagLst>
</file>

<file path=ppt/tags/tag125.xml><?xml version="1.0" encoding="utf-8"?>
<p:tagLst xmlns:a="http://schemas.openxmlformats.org/drawingml/2006/main" xmlns:r="http://schemas.openxmlformats.org/officeDocument/2006/relationships" xmlns:p="http://schemas.openxmlformats.org/presentationml/2006/main">
  <p:tag name="DVSHAPEID" val="HOcaz0MlZkiOnP9CAJppZ7"/>
</p:tagLst>
</file>

<file path=ppt/tags/tag126.xml><?xml version="1.0" encoding="utf-8"?>
<p:tagLst xmlns:a="http://schemas.openxmlformats.org/drawingml/2006/main" xmlns:r="http://schemas.openxmlformats.org/officeDocument/2006/relationships" xmlns:p="http://schemas.openxmlformats.org/presentationml/2006/main">
  <p:tag name="DVSHAPEID" val="4MWbR0y43KRACb5i5d2ZUe"/>
</p:tagLst>
</file>

<file path=ppt/tags/tag127.xml><?xml version="1.0" encoding="utf-8"?>
<p:tagLst xmlns:a="http://schemas.openxmlformats.org/drawingml/2006/main" xmlns:r="http://schemas.openxmlformats.org/officeDocument/2006/relationships" xmlns:p="http://schemas.openxmlformats.org/presentationml/2006/main">
  <p:tag name="DVSHAPEID" val="b04hVyiZp3VfO5XGnjzRP7"/>
</p:tagLst>
</file>

<file path=ppt/tags/tag128.xml><?xml version="1.0" encoding="utf-8"?>
<p:tagLst xmlns:a="http://schemas.openxmlformats.org/drawingml/2006/main" xmlns:r="http://schemas.openxmlformats.org/officeDocument/2006/relationships" xmlns:p="http://schemas.openxmlformats.org/presentationml/2006/main">
  <p:tag name="DVSECTIONID" val="DA9piEjKIK1a9lJF7fItZ0"/>
</p:tagLst>
</file>

<file path=ppt/tags/tag129.xml><?xml version="1.0" encoding="utf-8"?>
<p:tagLst xmlns:a="http://schemas.openxmlformats.org/drawingml/2006/main" xmlns:r="http://schemas.openxmlformats.org/officeDocument/2006/relationships" xmlns:p="http://schemas.openxmlformats.org/presentationml/2006/main">
  <p:tag name="DVSHAPEID" val="fH3Wfl35C1gjFm6NCLsCSj"/>
</p:tagLst>
</file>

<file path=ppt/tags/tag13.xml><?xml version="1.0" encoding="utf-8"?>
<p:tagLst xmlns:a="http://schemas.openxmlformats.org/drawingml/2006/main" xmlns:r="http://schemas.openxmlformats.org/officeDocument/2006/relationships" xmlns:p="http://schemas.openxmlformats.org/presentationml/2006/main">
  <p:tag name="DVSHAPEID" val="SSUmMhLtEe6EwWOH6FPUnf"/>
</p:tagLst>
</file>

<file path=ppt/tags/tag130.xml><?xml version="1.0" encoding="utf-8"?>
<p:tagLst xmlns:a="http://schemas.openxmlformats.org/drawingml/2006/main" xmlns:r="http://schemas.openxmlformats.org/officeDocument/2006/relationships" xmlns:p="http://schemas.openxmlformats.org/presentationml/2006/main">
  <p:tag name="DVSHAPEID" val="Mtsusx9WydSKw4iINzftKx"/>
</p:tagLst>
</file>

<file path=ppt/tags/tag131.xml><?xml version="1.0" encoding="utf-8"?>
<p:tagLst xmlns:a="http://schemas.openxmlformats.org/drawingml/2006/main" xmlns:r="http://schemas.openxmlformats.org/officeDocument/2006/relationships" xmlns:p="http://schemas.openxmlformats.org/presentationml/2006/main">
  <p:tag name="DVSHAPEID" val="nesLA5elPPcPTOaNlDHXVJ"/>
</p:tagLst>
</file>

<file path=ppt/tags/tag132.xml><?xml version="1.0" encoding="utf-8"?>
<p:tagLst xmlns:a="http://schemas.openxmlformats.org/drawingml/2006/main" xmlns:r="http://schemas.openxmlformats.org/officeDocument/2006/relationships" xmlns:p="http://schemas.openxmlformats.org/presentationml/2006/main">
  <p:tag name="DVSHAPEID" val="yjomnhsTQSmWVAtLSwVFt2"/>
</p:tagLst>
</file>

<file path=ppt/tags/tag133.xml><?xml version="1.0" encoding="utf-8"?>
<p:tagLst xmlns:a="http://schemas.openxmlformats.org/drawingml/2006/main" xmlns:r="http://schemas.openxmlformats.org/officeDocument/2006/relationships" xmlns:p="http://schemas.openxmlformats.org/presentationml/2006/main">
  <p:tag name="DVSHAPEID" val="jyfMXlwJyzeIKMBTkhStir"/>
</p:tagLst>
</file>

<file path=ppt/tags/tag14.xml><?xml version="1.0" encoding="utf-8"?>
<p:tagLst xmlns:a="http://schemas.openxmlformats.org/drawingml/2006/main" xmlns:r="http://schemas.openxmlformats.org/officeDocument/2006/relationships" xmlns:p="http://schemas.openxmlformats.org/presentationml/2006/main">
  <p:tag name="DVSHAPEID" val="miKPHP9oNenNQyjDIG7eyn"/>
</p:tagLst>
</file>

<file path=ppt/tags/tag15.xml><?xml version="1.0" encoding="utf-8"?>
<p:tagLst xmlns:a="http://schemas.openxmlformats.org/drawingml/2006/main" xmlns:r="http://schemas.openxmlformats.org/officeDocument/2006/relationships" xmlns:p="http://schemas.openxmlformats.org/presentationml/2006/main">
  <p:tag name="DVSHAPEID" val="uXoUmF6setsCwBBWzVjfrS"/>
</p:tagLst>
</file>

<file path=ppt/tags/tag16.xml><?xml version="1.0" encoding="utf-8"?>
<p:tagLst xmlns:a="http://schemas.openxmlformats.org/drawingml/2006/main" xmlns:r="http://schemas.openxmlformats.org/officeDocument/2006/relationships" xmlns:p="http://schemas.openxmlformats.org/presentationml/2006/main">
  <p:tag name="DVSHAPEID" val="gI5fosW9M9GZOMqMtuik0U"/>
</p:tagLst>
</file>

<file path=ppt/tags/tag17.xml><?xml version="1.0" encoding="utf-8"?>
<p:tagLst xmlns:a="http://schemas.openxmlformats.org/drawingml/2006/main" xmlns:r="http://schemas.openxmlformats.org/officeDocument/2006/relationships" xmlns:p="http://schemas.openxmlformats.org/presentationml/2006/main">
  <p:tag name="DVSHAPEID" val="kd2H2L7cUiVCHFO6gEv5Hj"/>
</p:tagLst>
</file>

<file path=ppt/tags/tag18.xml><?xml version="1.0" encoding="utf-8"?>
<p:tagLst xmlns:a="http://schemas.openxmlformats.org/drawingml/2006/main" xmlns:r="http://schemas.openxmlformats.org/officeDocument/2006/relationships" xmlns:p="http://schemas.openxmlformats.org/presentationml/2006/main">
  <p:tag name="DVSHAPEID" val="WwNOvMrPX6SmnSdHqb2zfn"/>
</p:tagLst>
</file>

<file path=ppt/tags/tag19.xml><?xml version="1.0" encoding="utf-8"?>
<p:tagLst xmlns:a="http://schemas.openxmlformats.org/drawingml/2006/main" xmlns:r="http://schemas.openxmlformats.org/officeDocument/2006/relationships" xmlns:p="http://schemas.openxmlformats.org/presentationml/2006/main">
  <p:tag name="DVSHAPEID" val="4b5LYndEPUc1gvTdfkL4lO"/>
</p:tagLst>
</file>

<file path=ppt/tags/tag2.xml><?xml version="1.0" encoding="utf-8"?>
<p:tagLst xmlns:a="http://schemas.openxmlformats.org/drawingml/2006/main" xmlns:r="http://schemas.openxmlformats.org/officeDocument/2006/relationships" xmlns:p="http://schemas.openxmlformats.org/presentationml/2006/main">
  <p:tag name="DVSHAPEID" val="oA8If2GJx44wRtwlMyWXwX"/>
</p:tagLst>
</file>

<file path=ppt/tags/tag20.xml><?xml version="1.0" encoding="utf-8"?>
<p:tagLst xmlns:a="http://schemas.openxmlformats.org/drawingml/2006/main" xmlns:r="http://schemas.openxmlformats.org/officeDocument/2006/relationships" xmlns:p="http://schemas.openxmlformats.org/presentationml/2006/main">
  <p:tag name="DVSHAPEID" val="KkhWTzek274zsCJKO4CjhX"/>
</p:tagLst>
</file>

<file path=ppt/tags/tag21.xml><?xml version="1.0" encoding="utf-8"?>
<p:tagLst xmlns:a="http://schemas.openxmlformats.org/drawingml/2006/main" xmlns:r="http://schemas.openxmlformats.org/officeDocument/2006/relationships" xmlns:p="http://schemas.openxmlformats.org/presentationml/2006/main">
  <p:tag name="DVSHAPEID" val="9mBHOcVIOa1frKt1uDquR5"/>
</p:tagLst>
</file>

<file path=ppt/tags/tag22.xml><?xml version="1.0" encoding="utf-8"?>
<p:tagLst xmlns:a="http://schemas.openxmlformats.org/drawingml/2006/main" xmlns:r="http://schemas.openxmlformats.org/officeDocument/2006/relationships" xmlns:p="http://schemas.openxmlformats.org/presentationml/2006/main">
  <p:tag name="DVSHAPEID" val="WH2htvvGr2xMbVkbL1pkjT"/>
</p:tagLst>
</file>

<file path=ppt/tags/tag23.xml><?xml version="1.0" encoding="utf-8"?>
<p:tagLst xmlns:a="http://schemas.openxmlformats.org/drawingml/2006/main" xmlns:r="http://schemas.openxmlformats.org/officeDocument/2006/relationships" xmlns:p="http://schemas.openxmlformats.org/presentationml/2006/main">
  <p:tag name="DVSHAPEID" val="xcaZhNAZTM54pTFwIpd7IZ"/>
</p:tagLst>
</file>

<file path=ppt/tags/tag24.xml><?xml version="1.0" encoding="utf-8"?>
<p:tagLst xmlns:a="http://schemas.openxmlformats.org/drawingml/2006/main" xmlns:r="http://schemas.openxmlformats.org/officeDocument/2006/relationships" xmlns:p="http://schemas.openxmlformats.org/presentationml/2006/main">
  <p:tag name="DVSHAPEID" val="IEyyHjRo5xL2aP6udH6s9K"/>
</p:tagLst>
</file>

<file path=ppt/tags/tag25.xml><?xml version="1.0" encoding="utf-8"?>
<p:tagLst xmlns:a="http://schemas.openxmlformats.org/drawingml/2006/main" xmlns:r="http://schemas.openxmlformats.org/officeDocument/2006/relationships" xmlns:p="http://schemas.openxmlformats.org/presentationml/2006/main">
  <p:tag name="DVSHAPEID" val="H6vqveiZ7bbxuvqJ6g7uHy"/>
</p:tagLst>
</file>

<file path=ppt/tags/tag26.xml><?xml version="1.0" encoding="utf-8"?>
<p:tagLst xmlns:a="http://schemas.openxmlformats.org/drawingml/2006/main" xmlns:r="http://schemas.openxmlformats.org/officeDocument/2006/relationships" xmlns:p="http://schemas.openxmlformats.org/presentationml/2006/main">
  <p:tag name="DVSHAPEID" val="inJPqecv0gQYXs2gND66pA"/>
</p:tagLst>
</file>

<file path=ppt/tags/tag27.xml><?xml version="1.0" encoding="utf-8"?>
<p:tagLst xmlns:a="http://schemas.openxmlformats.org/drawingml/2006/main" xmlns:r="http://schemas.openxmlformats.org/officeDocument/2006/relationships" xmlns:p="http://schemas.openxmlformats.org/presentationml/2006/main">
  <p:tag name="DVSHAPEID" val="RClB4uBPlE39O8HGO4MCbV"/>
</p:tagLst>
</file>

<file path=ppt/tags/tag28.xml><?xml version="1.0" encoding="utf-8"?>
<p:tagLst xmlns:a="http://schemas.openxmlformats.org/drawingml/2006/main" xmlns:r="http://schemas.openxmlformats.org/officeDocument/2006/relationships" xmlns:p="http://schemas.openxmlformats.org/presentationml/2006/main">
  <p:tag name="DVSHAPEID" val="HwyYGPtunB8Iv6tO9ITaUb"/>
</p:tagLst>
</file>

<file path=ppt/tags/tag29.xml><?xml version="1.0" encoding="utf-8"?>
<p:tagLst xmlns:a="http://schemas.openxmlformats.org/drawingml/2006/main" xmlns:r="http://schemas.openxmlformats.org/officeDocument/2006/relationships" xmlns:p="http://schemas.openxmlformats.org/presentationml/2006/main">
  <p:tag name="DVSHAPEID" val="UOEUy6O2jNpWVP36NMmRgs"/>
</p:tagLst>
</file>

<file path=ppt/tags/tag3.xml><?xml version="1.0" encoding="utf-8"?>
<p:tagLst xmlns:a="http://schemas.openxmlformats.org/drawingml/2006/main" xmlns:r="http://schemas.openxmlformats.org/officeDocument/2006/relationships" xmlns:p="http://schemas.openxmlformats.org/presentationml/2006/main">
  <p:tag name="DVSHAPEID" val="nHFjEMm2bOErwfUMFUcDRu"/>
</p:tagLst>
</file>

<file path=ppt/tags/tag30.xml><?xml version="1.0" encoding="utf-8"?>
<p:tagLst xmlns:a="http://schemas.openxmlformats.org/drawingml/2006/main" xmlns:r="http://schemas.openxmlformats.org/officeDocument/2006/relationships" xmlns:p="http://schemas.openxmlformats.org/presentationml/2006/main">
  <p:tag name="DVSHAPEID" val="15CAdZU4I00vBKjLgnFlhk"/>
</p:tagLst>
</file>

<file path=ppt/tags/tag31.xml><?xml version="1.0" encoding="utf-8"?>
<p:tagLst xmlns:a="http://schemas.openxmlformats.org/drawingml/2006/main" xmlns:r="http://schemas.openxmlformats.org/officeDocument/2006/relationships" xmlns:p="http://schemas.openxmlformats.org/presentationml/2006/main">
  <p:tag name="DVSHAPEID" val="jybEL3U7O3UsMyiYTO7e4o"/>
</p:tagLst>
</file>

<file path=ppt/tags/tag32.xml><?xml version="1.0" encoding="utf-8"?>
<p:tagLst xmlns:a="http://schemas.openxmlformats.org/drawingml/2006/main" xmlns:r="http://schemas.openxmlformats.org/officeDocument/2006/relationships" xmlns:p="http://schemas.openxmlformats.org/presentationml/2006/main">
  <p:tag name="DVSHAPEID" val="WqdiM2vYbVaGL3oydQ9BbW"/>
</p:tagLst>
</file>

<file path=ppt/tags/tag33.xml><?xml version="1.0" encoding="utf-8"?>
<p:tagLst xmlns:a="http://schemas.openxmlformats.org/drawingml/2006/main" xmlns:r="http://schemas.openxmlformats.org/officeDocument/2006/relationships" xmlns:p="http://schemas.openxmlformats.org/presentationml/2006/main">
  <p:tag name="DVSHAPEID" val="A8XLtiuQd3fUCLqtgSCPSZ"/>
</p:tagLst>
</file>

<file path=ppt/tags/tag34.xml><?xml version="1.0" encoding="utf-8"?>
<p:tagLst xmlns:a="http://schemas.openxmlformats.org/drawingml/2006/main" xmlns:r="http://schemas.openxmlformats.org/officeDocument/2006/relationships" xmlns:p="http://schemas.openxmlformats.org/presentationml/2006/main">
  <p:tag name="DVSHAPEID" val="i6MezkBh4td0P5l1ycukH6"/>
</p:tagLst>
</file>

<file path=ppt/tags/tag35.xml><?xml version="1.0" encoding="utf-8"?>
<p:tagLst xmlns:a="http://schemas.openxmlformats.org/drawingml/2006/main" xmlns:r="http://schemas.openxmlformats.org/officeDocument/2006/relationships" xmlns:p="http://schemas.openxmlformats.org/presentationml/2006/main">
  <p:tag name="DVSHAPEID" val="qRrD7KzhZl3AQQYfI9fWYM"/>
</p:tagLst>
</file>

<file path=ppt/tags/tag36.xml><?xml version="1.0" encoding="utf-8"?>
<p:tagLst xmlns:a="http://schemas.openxmlformats.org/drawingml/2006/main" xmlns:r="http://schemas.openxmlformats.org/officeDocument/2006/relationships" xmlns:p="http://schemas.openxmlformats.org/presentationml/2006/main">
  <p:tag name="DVSHAPEID" val="HCWl7fjplxibFVMVcQHNtR"/>
</p:tagLst>
</file>

<file path=ppt/tags/tag37.xml><?xml version="1.0" encoding="utf-8"?>
<p:tagLst xmlns:a="http://schemas.openxmlformats.org/drawingml/2006/main" xmlns:r="http://schemas.openxmlformats.org/officeDocument/2006/relationships" xmlns:p="http://schemas.openxmlformats.org/presentationml/2006/main">
  <p:tag name="DVSHAPEID" val="Wefu2jtk5K8D9OHLDkXz0w"/>
</p:tagLst>
</file>

<file path=ppt/tags/tag38.xml><?xml version="1.0" encoding="utf-8"?>
<p:tagLst xmlns:a="http://schemas.openxmlformats.org/drawingml/2006/main" xmlns:r="http://schemas.openxmlformats.org/officeDocument/2006/relationships" xmlns:p="http://schemas.openxmlformats.org/presentationml/2006/main">
  <p:tag name="DVSHAPEID" val="iEb2sNWofbjQGH6Cc0V1rx"/>
</p:tagLst>
</file>

<file path=ppt/tags/tag39.xml><?xml version="1.0" encoding="utf-8"?>
<p:tagLst xmlns:a="http://schemas.openxmlformats.org/drawingml/2006/main" xmlns:r="http://schemas.openxmlformats.org/officeDocument/2006/relationships" xmlns:p="http://schemas.openxmlformats.org/presentationml/2006/main">
  <p:tag name="DVSHAPEID" val="31MXerdnPTRpVAjZQGnHvW"/>
</p:tagLst>
</file>

<file path=ppt/tags/tag4.xml><?xml version="1.0" encoding="utf-8"?>
<p:tagLst xmlns:a="http://schemas.openxmlformats.org/drawingml/2006/main" xmlns:r="http://schemas.openxmlformats.org/officeDocument/2006/relationships" xmlns:p="http://schemas.openxmlformats.org/presentationml/2006/main">
  <p:tag name="DVSHAPEID" val="aohDzO6WIptqcr2VnUmvTf"/>
</p:tagLst>
</file>

<file path=ppt/tags/tag40.xml><?xml version="1.0" encoding="utf-8"?>
<p:tagLst xmlns:a="http://schemas.openxmlformats.org/drawingml/2006/main" xmlns:r="http://schemas.openxmlformats.org/officeDocument/2006/relationships" xmlns:p="http://schemas.openxmlformats.org/presentationml/2006/main">
  <p:tag name="DVSHAPEID" val="kj8ZE07WEY4LA9guyvbSmp"/>
</p:tagLst>
</file>

<file path=ppt/tags/tag41.xml><?xml version="1.0" encoding="utf-8"?>
<p:tagLst xmlns:a="http://schemas.openxmlformats.org/drawingml/2006/main" xmlns:r="http://schemas.openxmlformats.org/officeDocument/2006/relationships" xmlns:p="http://schemas.openxmlformats.org/presentationml/2006/main">
  <p:tag name="DVSHAPEID" val="ZhMwjc9eEK17GtPeMcfSfS"/>
</p:tagLst>
</file>

<file path=ppt/tags/tag42.xml><?xml version="1.0" encoding="utf-8"?>
<p:tagLst xmlns:a="http://schemas.openxmlformats.org/drawingml/2006/main" xmlns:r="http://schemas.openxmlformats.org/officeDocument/2006/relationships" xmlns:p="http://schemas.openxmlformats.org/presentationml/2006/main">
  <p:tag name="DVSHAPEID" val="k909Jm8RvDAVjRd8HUMpkk"/>
</p:tagLst>
</file>

<file path=ppt/tags/tag43.xml><?xml version="1.0" encoding="utf-8"?>
<p:tagLst xmlns:a="http://schemas.openxmlformats.org/drawingml/2006/main" xmlns:r="http://schemas.openxmlformats.org/officeDocument/2006/relationships" xmlns:p="http://schemas.openxmlformats.org/presentationml/2006/main">
  <p:tag name="DVSHAPEID" val="KtsNFkJYCt96WCv9tN6Men"/>
</p:tagLst>
</file>

<file path=ppt/tags/tag44.xml><?xml version="1.0" encoding="utf-8"?>
<p:tagLst xmlns:a="http://schemas.openxmlformats.org/drawingml/2006/main" xmlns:r="http://schemas.openxmlformats.org/officeDocument/2006/relationships" xmlns:p="http://schemas.openxmlformats.org/presentationml/2006/main">
  <p:tag name="DVSHAPEID" val="wL9X0Duk5Qy0pwGVGN8w16"/>
</p:tagLst>
</file>

<file path=ppt/tags/tag45.xml><?xml version="1.0" encoding="utf-8"?>
<p:tagLst xmlns:a="http://schemas.openxmlformats.org/drawingml/2006/main" xmlns:r="http://schemas.openxmlformats.org/officeDocument/2006/relationships" xmlns:p="http://schemas.openxmlformats.org/presentationml/2006/main">
  <p:tag name="DVSHAPEID" val="LdVBCyrZiy5mWHEHj5uhnj"/>
</p:tagLst>
</file>

<file path=ppt/tags/tag46.xml><?xml version="1.0" encoding="utf-8"?>
<p:tagLst xmlns:a="http://schemas.openxmlformats.org/drawingml/2006/main" xmlns:r="http://schemas.openxmlformats.org/officeDocument/2006/relationships" xmlns:p="http://schemas.openxmlformats.org/presentationml/2006/main">
  <p:tag name="DVSHAPEID" val="yWcZsy7jEHmpZW2o0VT6xZ"/>
</p:tagLst>
</file>

<file path=ppt/tags/tag47.xml><?xml version="1.0" encoding="utf-8"?>
<p:tagLst xmlns:a="http://schemas.openxmlformats.org/drawingml/2006/main" xmlns:r="http://schemas.openxmlformats.org/officeDocument/2006/relationships" xmlns:p="http://schemas.openxmlformats.org/presentationml/2006/main">
  <p:tag name="DVSHAPEID" val="U3AZgZt22JJsEYpD6SRZTn"/>
</p:tagLst>
</file>

<file path=ppt/tags/tag48.xml><?xml version="1.0" encoding="utf-8"?>
<p:tagLst xmlns:a="http://schemas.openxmlformats.org/drawingml/2006/main" xmlns:r="http://schemas.openxmlformats.org/officeDocument/2006/relationships" xmlns:p="http://schemas.openxmlformats.org/presentationml/2006/main">
  <p:tag name="DVSHAPEID" val="ZwIIEV5yohMy18oth7PCFD"/>
</p:tagLst>
</file>

<file path=ppt/tags/tag49.xml><?xml version="1.0" encoding="utf-8"?>
<p:tagLst xmlns:a="http://schemas.openxmlformats.org/drawingml/2006/main" xmlns:r="http://schemas.openxmlformats.org/officeDocument/2006/relationships" xmlns:p="http://schemas.openxmlformats.org/presentationml/2006/main">
  <p:tag name="DVSHAPEID" val="Gwh4ZnP0ex6x33gxkyXtlr"/>
</p:tagLst>
</file>

<file path=ppt/tags/tag5.xml><?xml version="1.0" encoding="utf-8"?>
<p:tagLst xmlns:a="http://schemas.openxmlformats.org/drawingml/2006/main" xmlns:r="http://schemas.openxmlformats.org/officeDocument/2006/relationships" xmlns:p="http://schemas.openxmlformats.org/presentationml/2006/main">
  <p:tag name="DVSHAPEID" val="RpWgq0S1LS6Swg11cyWe5f"/>
</p:tagLst>
</file>

<file path=ppt/tags/tag50.xml><?xml version="1.0" encoding="utf-8"?>
<p:tagLst xmlns:a="http://schemas.openxmlformats.org/drawingml/2006/main" xmlns:r="http://schemas.openxmlformats.org/officeDocument/2006/relationships" xmlns:p="http://schemas.openxmlformats.org/presentationml/2006/main">
  <p:tag name="DVSHAPEID" val="G6XgeDAKahImQbrAWHJn2e"/>
</p:tagLst>
</file>

<file path=ppt/tags/tag51.xml><?xml version="1.0" encoding="utf-8"?>
<p:tagLst xmlns:a="http://schemas.openxmlformats.org/drawingml/2006/main" xmlns:r="http://schemas.openxmlformats.org/officeDocument/2006/relationships" xmlns:p="http://schemas.openxmlformats.org/presentationml/2006/main">
  <p:tag name="DVSHAPEID" val="su5lcJNhEbheQa6I8cqunO"/>
</p:tagLst>
</file>

<file path=ppt/tags/tag52.xml><?xml version="1.0" encoding="utf-8"?>
<p:tagLst xmlns:a="http://schemas.openxmlformats.org/drawingml/2006/main" xmlns:r="http://schemas.openxmlformats.org/officeDocument/2006/relationships" xmlns:p="http://schemas.openxmlformats.org/presentationml/2006/main">
  <p:tag name="DVSHAPEID" val="PGd46KCfKYprEtbTqQWSCw"/>
</p:tagLst>
</file>

<file path=ppt/tags/tag53.xml><?xml version="1.0" encoding="utf-8"?>
<p:tagLst xmlns:a="http://schemas.openxmlformats.org/drawingml/2006/main" xmlns:r="http://schemas.openxmlformats.org/officeDocument/2006/relationships" xmlns:p="http://schemas.openxmlformats.org/presentationml/2006/main">
  <p:tag name="DVSHAPEID" val="5BkgtdzwXyQDEo77D2Fprj"/>
</p:tagLst>
</file>

<file path=ppt/tags/tag54.xml><?xml version="1.0" encoding="utf-8"?>
<p:tagLst xmlns:a="http://schemas.openxmlformats.org/drawingml/2006/main" xmlns:r="http://schemas.openxmlformats.org/officeDocument/2006/relationships" xmlns:p="http://schemas.openxmlformats.org/presentationml/2006/main">
  <p:tag name="DVSHAPEID" val="PpwDweLzxuciBCJQgoFd1R"/>
</p:tagLst>
</file>

<file path=ppt/tags/tag55.xml><?xml version="1.0" encoding="utf-8"?>
<p:tagLst xmlns:a="http://schemas.openxmlformats.org/drawingml/2006/main" xmlns:r="http://schemas.openxmlformats.org/officeDocument/2006/relationships" xmlns:p="http://schemas.openxmlformats.org/presentationml/2006/main">
  <p:tag name="DVSHAPEID" val="B0OMLidUdc5LLVJQHkKn0l"/>
</p:tagLst>
</file>

<file path=ppt/tags/tag56.xml><?xml version="1.0" encoding="utf-8"?>
<p:tagLst xmlns:a="http://schemas.openxmlformats.org/drawingml/2006/main" xmlns:r="http://schemas.openxmlformats.org/officeDocument/2006/relationships" xmlns:p="http://schemas.openxmlformats.org/presentationml/2006/main">
  <p:tag name="DVSHAPEID" val="rlMvnNMgJdiYOwPJstmDgZ"/>
</p:tagLst>
</file>

<file path=ppt/tags/tag57.xml><?xml version="1.0" encoding="utf-8"?>
<p:tagLst xmlns:a="http://schemas.openxmlformats.org/drawingml/2006/main" xmlns:r="http://schemas.openxmlformats.org/officeDocument/2006/relationships" xmlns:p="http://schemas.openxmlformats.org/presentationml/2006/main">
  <p:tag name="DVSHAPEID" val="dPQO6pHktDQfzs0gUp7WtR"/>
</p:tagLst>
</file>

<file path=ppt/tags/tag58.xml><?xml version="1.0" encoding="utf-8"?>
<p:tagLst xmlns:a="http://schemas.openxmlformats.org/drawingml/2006/main" xmlns:r="http://schemas.openxmlformats.org/officeDocument/2006/relationships" xmlns:p="http://schemas.openxmlformats.org/presentationml/2006/main">
  <p:tag name="DVSHAPEID" val="tN7d1XSh1m4r8XEzGmzoKE"/>
</p:tagLst>
</file>

<file path=ppt/tags/tag59.xml><?xml version="1.0" encoding="utf-8"?>
<p:tagLst xmlns:a="http://schemas.openxmlformats.org/drawingml/2006/main" xmlns:r="http://schemas.openxmlformats.org/officeDocument/2006/relationships" xmlns:p="http://schemas.openxmlformats.org/presentationml/2006/main">
  <p:tag name="DVSHAPEID" val="7yWnJcyWwkwlm3GToJsbCu"/>
</p:tagLst>
</file>

<file path=ppt/tags/tag6.xml><?xml version="1.0" encoding="utf-8"?>
<p:tagLst xmlns:a="http://schemas.openxmlformats.org/drawingml/2006/main" xmlns:r="http://schemas.openxmlformats.org/officeDocument/2006/relationships" xmlns:p="http://schemas.openxmlformats.org/presentationml/2006/main">
  <p:tag name="DVSHAPEID" val="Y52sJJxigmBUxRGin63HEA"/>
</p:tagLst>
</file>

<file path=ppt/tags/tag60.xml><?xml version="1.0" encoding="utf-8"?>
<p:tagLst xmlns:a="http://schemas.openxmlformats.org/drawingml/2006/main" xmlns:r="http://schemas.openxmlformats.org/officeDocument/2006/relationships" xmlns:p="http://schemas.openxmlformats.org/presentationml/2006/main">
  <p:tag name="DVSHAPEID" val="a7k2BkJKn47OGygEdGJ5QK"/>
</p:tagLst>
</file>

<file path=ppt/tags/tag61.xml><?xml version="1.0" encoding="utf-8"?>
<p:tagLst xmlns:a="http://schemas.openxmlformats.org/drawingml/2006/main" xmlns:r="http://schemas.openxmlformats.org/officeDocument/2006/relationships" xmlns:p="http://schemas.openxmlformats.org/presentationml/2006/main">
  <p:tag name="DVSHAPEID" val="VMABTNXPWy2DnP2GAdcLWr"/>
</p:tagLst>
</file>

<file path=ppt/tags/tag62.xml><?xml version="1.0" encoding="utf-8"?>
<p:tagLst xmlns:a="http://schemas.openxmlformats.org/drawingml/2006/main" xmlns:r="http://schemas.openxmlformats.org/officeDocument/2006/relationships" xmlns:p="http://schemas.openxmlformats.org/presentationml/2006/main">
  <p:tag name="DVSHAPEID" val="dxn7CKwMrwDqbxs0rVMx8z"/>
</p:tagLst>
</file>

<file path=ppt/tags/tag63.xml><?xml version="1.0" encoding="utf-8"?>
<p:tagLst xmlns:a="http://schemas.openxmlformats.org/drawingml/2006/main" xmlns:r="http://schemas.openxmlformats.org/officeDocument/2006/relationships" xmlns:p="http://schemas.openxmlformats.org/presentationml/2006/main">
  <p:tag name="DVSHAPEID" val="L2arBw5wS5Nuy2eLadj97w"/>
</p:tagLst>
</file>

<file path=ppt/tags/tag64.xml><?xml version="1.0" encoding="utf-8"?>
<p:tagLst xmlns:a="http://schemas.openxmlformats.org/drawingml/2006/main" xmlns:r="http://schemas.openxmlformats.org/officeDocument/2006/relationships" xmlns:p="http://schemas.openxmlformats.org/presentationml/2006/main">
  <p:tag name="DVSHAPEID" val="ZXDvezLgYpjEMkWb90GVEy"/>
</p:tagLst>
</file>

<file path=ppt/tags/tag65.xml><?xml version="1.0" encoding="utf-8"?>
<p:tagLst xmlns:a="http://schemas.openxmlformats.org/drawingml/2006/main" xmlns:r="http://schemas.openxmlformats.org/officeDocument/2006/relationships" xmlns:p="http://schemas.openxmlformats.org/presentationml/2006/main">
  <p:tag name="DVSECTIONID" val="2AxK1Ane63mROHdfr4MTDw"/>
</p:tagLst>
</file>

<file path=ppt/tags/tag66.xml><?xml version="1.0" encoding="utf-8"?>
<p:tagLst xmlns:a="http://schemas.openxmlformats.org/drawingml/2006/main" xmlns:r="http://schemas.openxmlformats.org/officeDocument/2006/relationships" xmlns:p="http://schemas.openxmlformats.org/presentationml/2006/main">
  <p:tag name="DVSHAPEID" val="W566uxNHg1ZP0wWHyw4IMy"/>
</p:tagLst>
</file>

<file path=ppt/tags/tag67.xml><?xml version="1.0" encoding="utf-8"?>
<p:tagLst xmlns:a="http://schemas.openxmlformats.org/drawingml/2006/main" xmlns:r="http://schemas.openxmlformats.org/officeDocument/2006/relationships" xmlns:p="http://schemas.openxmlformats.org/presentationml/2006/main">
  <p:tag name="DVSHAPEID" val="ZMpninGA9tIRJTg2uDwA9v"/>
</p:tagLst>
</file>

<file path=ppt/tags/tag68.xml><?xml version="1.0" encoding="utf-8"?>
<p:tagLst xmlns:a="http://schemas.openxmlformats.org/drawingml/2006/main" xmlns:r="http://schemas.openxmlformats.org/officeDocument/2006/relationships" xmlns:p="http://schemas.openxmlformats.org/presentationml/2006/main">
  <p:tag name="DVSECTIONID" val="2AxK1Ane63mROHdfr4MTDw"/>
</p:tagLst>
</file>

<file path=ppt/tags/tag69.xml><?xml version="1.0" encoding="utf-8"?>
<p:tagLst xmlns:a="http://schemas.openxmlformats.org/drawingml/2006/main" xmlns:r="http://schemas.openxmlformats.org/officeDocument/2006/relationships" xmlns:p="http://schemas.openxmlformats.org/presentationml/2006/main">
  <p:tag name="DVSHAPEID" val="W566uxNHg1ZP0wWHyw4IMy"/>
</p:tagLst>
</file>

<file path=ppt/tags/tag7.xml><?xml version="1.0" encoding="utf-8"?>
<p:tagLst xmlns:a="http://schemas.openxmlformats.org/drawingml/2006/main" xmlns:r="http://schemas.openxmlformats.org/officeDocument/2006/relationships" xmlns:p="http://schemas.openxmlformats.org/presentationml/2006/main">
  <p:tag name="DVSHAPEID" val="kkULTmHOyEaCrQeXg9ttCJ"/>
</p:tagLst>
</file>

<file path=ppt/tags/tag70.xml><?xml version="1.0" encoding="utf-8"?>
<p:tagLst xmlns:a="http://schemas.openxmlformats.org/drawingml/2006/main" xmlns:r="http://schemas.openxmlformats.org/officeDocument/2006/relationships" xmlns:p="http://schemas.openxmlformats.org/presentationml/2006/main">
  <p:tag name="DVSHAPEID" val="ZMpninGA9tIRJTg2uDwA9v"/>
</p:tagLst>
</file>

<file path=ppt/tags/tag71.xml><?xml version="1.0" encoding="utf-8"?>
<p:tagLst xmlns:a="http://schemas.openxmlformats.org/drawingml/2006/main" xmlns:r="http://schemas.openxmlformats.org/officeDocument/2006/relationships" xmlns:p="http://schemas.openxmlformats.org/presentationml/2006/main">
  <p:tag name="DVSHAPEID" val="etbNRGTo0iqo5jG6eq0GRv"/>
</p:tagLst>
</file>

<file path=ppt/tags/tag72.xml><?xml version="1.0" encoding="utf-8"?>
<p:tagLst xmlns:a="http://schemas.openxmlformats.org/drawingml/2006/main" xmlns:r="http://schemas.openxmlformats.org/officeDocument/2006/relationships" xmlns:p="http://schemas.openxmlformats.org/presentationml/2006/main">
  <p:tag name="DVSHAPEID" val="68N2qv1rbbouyVbvw0GLsp"/>
</p:tagLst>
</file>

<file path=ppt/tags/tag73.xml><?xml version="1.0" encoding="utf-8"?>
<p:tagLst xmlns:a="http://schemas.openxmlformats.org/drawingml/2006/main" xmlns:r="http://schemas.openxmlformats.org/officeDocument/2006/relationships" xmlns:p="http://schemas.openxmlformats.org/presentationml/2006/main">
  <p:tag name="DVSHAPEID" val="NoqorEEveSBnj3WR1uCyu7"/>
</p:tagLst>
</file>

<file path=ppt/tags/tag74.xml><?xml version="1.0" encoding="utf-8"?>
<p:tagLst xmlns:a="http://schemas.openxmlformats.org/drawingml/2006/main" xmlns:r="http://schemas.openxmlformats.org/officeDocument/2006/relationships" xmlns:p="http://schemas.openxmlformats.org/presentationml/2006/main">
  <p:tag name="DVSECTIONID" val="yNVi6UJxd1Sv3W9vO5Nq2i"/>
</p:tagLst>
</file>

<file path=ppt/tags/tag75.xml><?xml version="1.0" encoding="utf-8"?>
<p:tagLst xmlns:a="http://schemas.openxmlformats.org/drawingml/2006/main" xmlns:r="http://schemas.openxmlformats.org/officeDocument/2006/relationships" xmlns:p="http://schemas.openxmlformats.org/presentationml/2006/main">
  <p:tag name="DVSHAPEID" val="5IPxsDixiWT39Xvfbpjmoi"/>
</p:tagLst>
</file>

<file path=ppt/tags/tag76.xml><?xml version="1.0" encoding="utf-8"?>
<p:tagLst xmlns:a="http://schemas.openxmlformats.org/drawingml/2006/main" xmlns:r="http://schemas.openxmlformats.org/officeDocument/2006/relationships" xmlns:p="http://schemas.openxmlformats.org/presentationml/2006/main">
  <p:tag name="DVSHAPEID" val="rx2a1YJThYE9QpQPB9yliz"/>
</p:tagLst>
</file>

<file path=ppt/tags/tag77.xml><?xml version="1.0" encoding="utf-8"?>
<p:tagLst xmlns:a="http://schemas.openxmlformats.org/drawingml/2006/main" xmlns:r="http://schemas.openxmlformats.org/officeDocument/2006/relationships" xmlns:p="http://schemas.openxmlformats.org/presentationml/2006/main">
  <p:tag name="DVSHAPEID" val="FWk4krHvFCrNgiuhBjNpEU"/>
</p:tagLst>
</file>

<file path=ppt/tags/tag78.xml><?xml version="1.0" encoding="utf-8"?>
<p:tagLst xmlns:a="http://schemas.openxmlformats.org/drawingml/2006/main" xmlns:r="http://schemas.openxmlformats.org/officeDocument/2006/relationships" xmlns:p="http://schemas.openxmlformats.org/presentationml/2006/main">
  <p:tag name="DVSHAPEID" val="p065omOaN20SR6QXEibLj1"/>
</p:tagLst>
</file>

<file path=ppt/tags/tag79.xml><?xml version="1.0" encoding="utf-8"?>
<p:tagLst xmlns:a="http://schemas.openxmlformats.org/drawingml/2006/main" xmlns:r="http://schemas.openxmlformats.org/officeDocument/2006/relationships" xmlns:p="http://schemas.openxmlformats.org/presentationml/2006/main">
  <p:tag name="DVSHAPEID" val="H39xkjxfySVKwjXf2lHvOp"/>
</p:tagLst>
</file>

<file path=ppt/tags/tag8.xml><?xml version="1.0" encoding="utf-8"?>
<p:tagLst xmlns:a="http://schemas.openxmlformats.org/drawingml/2006/main" xmlns:r="http://schemas.openxmlformats.org/officeDocument/2006/relationships" xmlns:p="http://schemas.openxmlformats.org/presentationml/2006/main">
  <p:tag name="DVSHAPEID" val="hBJ9lUaQaoAoLIyXQbArNW"/>
</p:tagLst>
</file>

<file path=ppt/tags/tag80.xml><?xml version="1.0" encoding="utf-8"?>
<p:tagLst xmlns:a="http://schemas.openxmlformats.org/drawingml/2006/main" xmlns:r="http://schemas.openxmlformats.org/officeDocument/2006/relationships" xmlns:p="http://schemas.openxmlformats.org/presentationml/2006/main">
  <p:tag name="DVSHAPEID" val="NoqorEEveSBnj3WR1uCyu7"/>
</p:tagLst>
</file>

<file path=ppt/tags/tag81.xml><?xml version="1.0" encoding="utf-8"?>
<p:tagLst xmlns:a="http://schemas.openxmlformats.org/drawingml/2006/main" xmlns:r="http://schemas.openxmlformats.org/officeDocument/2006/relationships" xmlns:p="http://schemas.openxmlformats.org/presentationml/2006/main">
  <p:tag name="DVSECTIONID" val="AcZQVXyhAtTj2MAtbvWsPe"/>
</p:tagLst>
</file>

<file path=ppt/tags/tag82.xml><?xml version="1.0" encoding="utf-8"?>
<p:tagLst xmlns:a="http://schemas.openxmlformats.org/drawingml/2006/main" xmlns:r="http://schemas.openxmlformats.org/officeDocument/2006/relationships" xmlns:p="http://schemas.openxmlformats.org/presentationml/2006/main">
  <p:tag name="DVSHAPEID" val="X7Aw0pfP4NcigK6WSTA2E2"/>
</p:tagLst>
</file>

<file path=ppt/tags/tag83.xml><?xml version="1.0" encoding="utf-8"?>
<p:tagLst xmlns:a="http://schemas.openxmlformats.org/drawingml/2006/main" xmlns:r="http://schemas.openxmlformats.org/officeDocument/2006/relationships" xmlns:p="http://schemas.openxmlformats.org/presentationml/2006/main">
  <p:tag name="DVSHAPEID" val="890UibjdSgUFqjNUEfgoNO"/>
</p:tagLst>
</file>

<file path=ppt/tags/tag84.xml><?xml version="1.0" encoding="utf-8"?>
<p:tagLst xmlns:a="http://schemas.openxmlformats.org/drawingml/2006/main" xmlns:r="http://schemas.openxmlformats.org/officeDocument/2006/relationships" xmlns:p="http://schemas.openxmlformats.org/presentationml/2006/main">
  <p:tag name="DVSHAPEID" val="b0NbL5BJYrtUYqw664wRVW"/>
</p:tagLst>
</file>

<file path=ppt/tags/tag85.xml><?xml version="1.0" encoding="utf-8"?>
<p:tagLst xmlns:a="http://schemas.openxmlformats.org/drawingml/2006/main" xmlns:r="http://schemas.openxmlformats.org/officeDocument/2006/relationships" xmlns:p="http://schemas.openxmlformats.org/presentationml/2006/main">
  <p:tag name="DVSHAPEID" val="nAkM8YekMfekYZ66peB9ht"/>
</p:tagLst>
</file>

<file path=ppt/tags/tag86.xml><?xml version="1.0" encoding="utf-8"?>
<p:tagLst xmlns:a="http://schemas.openxmlformats.org/drawingml/2006/main" xmlns:r="http://schemas.openxmlformats.org/officeDocument/2006/relationships" xmlns:p="http://schemas.openxmlformats.org/presentationml/2006/main">
  <p:tag name="DVSHAPEID" val="cwknoy8cSWSeDcRYWDuDFd"/>
</p:tagLst>
</file>

<file path=ppt/tags/tag87.xml><?xml version="1.0" encoding="utf-8"?>
<p:tagLst xmlns:a="http://schemas.openxmlformats.org/drawingml/2006/main" xmlns:r="http://schemas.openxmlformats.org/officeDocument/2006/relationships" xmlns:p="http://schemas.openxmlformats.org/presentationml/2006/main">
  <p:tag name="DVSHAPEID" val="NoqorEEveSBnj3WR1uCyu7"/>
</p:tagLst>
</file>

<file path=ppt/tags/tag88.xml><?xml version="1.0" encoding="utf-8"?>
<p:tagLst xmlns:a="http://schemas.openxmlformats.org/drawingml/2006/main" xmlns:r="http://schemas.openxmlformats.org/officeDocument/2006/relationships" xmlns:p="http://schemas.openxmlformats.org/presentationml/2006/main">
  <p:tag name="DVSECTIONID" val="AcZQVXyhAtTj2MAtbvWsPe"/>
</p:tagLst>
</file>

<file path=ppt/tags/tag89.xml><?xml version="1.0" encoding="utf-8"?>
<p:tagLst xmlns:a="http://schemas.openxmlformats.org/drawingml/2006/main" xmlns:r="http://schemas.openxmlformats.org/officeDocument/2006/relationships" xmlns:p="http://schemas.openxmlformats.org/presentationml/2006/main">
  <p:tag name="DVSHAPEID" val="X7Aw0pfP4NcigK6WSTA2E2"/>
</p:tagLst>
</file>

<file path=ppt/tags/tag9.xml><?xml version="1.0" encoding="utf-8"?>
<p:tagLst xmlns:a="http://schemas.openxmlformats.org/drawingml/2006/main" xmlns:r="http://schemas.openxmlformats.org/officeDocument/2006/relationships" xmlns:p="http://schemas.openxmlformats.org/presentationml/2006/main">
  <p:tag name="DVSHAPEID" val="KVqP4pPUdbXA3i2J0NEItM"/>
</p:tagLst>
</file>

<file path=ppt/tags/tag90.xml><?xml version="1.0" encoding="utf-8"?>
<p:tagLst xmlns:a="http://schemas.openxmlformats.org/drawingml/2006/main" xmlns:r="http://schemas.openxmlformats.org/officeDocument/2006/relationships" xmlns:p="http://schemas.openxmlformats.org/presentationml/2006/main">
  <p:tag name="DVSHAPEID" val="890UibjdSgUFqjNUEfgoNO"/>
</p:tagLst>
</file>

<file path=ppt/tags/tag91.xml><?xml version="1.0" encoding="utf-8"?>
<p:tagLst xmlns:a="http://schemas.openxmlformats.org/drawingml/2006/main" xmlns:r="http://schemas.openxmlformats.org/officeDocument/2006/relationships" xmlns:p="http://schemas.openxmlformats.org/presentationml/2006/main">
  <p:tag name="DVSHAPEID" val="b0NbL5BJYrtUYqw664wRVW"/>
</p:tagLst>
</file>

<file path=ppt/tags/tag92.xml><?xml version="1.0" encoding="utf-8"?>
<p:tagLst xmlns:a="http://schemas.openxmlformats.org/drawingml/2006/main" xmlns:r="http://schemas.openxmlformats.org/officeDocument/2006/relationships" xmlns:p="http://schemas.openxmlformats.org/presentationml/2006/main">
  <p:tag name="DVSHAPEID" val="cwknoy8cSWSeDcRYWDuDFd"/>
</p:tagLst>
</file>

<file path=ppt/tags/tag93.xml><?xml version="1.0" encoding="utf-8"?>
<p:tagLst xmlns:a="http://schemas.openxmlformats.org/drawingml/2006/main" xmlns:r="http://schemas.openxmlformats.org/officeDocument/2006/relationships" xmlns:p="http://schemas.openxmlformats.org/presentationml/2006/main">
  <p:tag name="DVSECTIONID" val="KcjnkZGdlcbfdIjgZLZVro"/>
</p:tagLst>
</file>

<file path=ppt/tags/tag94.xml><?xml version="1.0" encoding="utf-8"?>
<p:tagLst xmlns:a="http://schemas.openxmlformats.org/drawingml/2006/main" xmlns:r="http://schemas.openxmlformats.org/officeDocument/2006/relationships" xmlns:p="http://schemas.openxmlformats.org/presentationml/2006/main">
  <p:tag name="DVSHAPEID" val="FEswZZEhfMEUoOsLAGbAnh"/>
</p:tagLst>
</file>

<file path=ppt/tags/tag95.xml><?xml version="1.0" encoding="utf-8"?>
<p:tagLst xmlns:a="http://schemas.openxmlformats.org/drawingml/2006/main" xmlns:r="http://schemas.openxmlformats.org/officeDocument/2006/relationships" xmlns:p="http://schemas.openxmlformats.org/presentationml/2006/main">
  <p:tag name="DVSHAPEID" val="Bb3obrjq4rqRG8nqMCMLVb"/>
</p:tagLst>
</file>

<file path=ppt/tags/tag96.xml><?xml version="1.0" encoding="utf-8"?>
<p:tagLst xmlns:a="http://schemas.openxmlformats.org/drawingml/2006/main" xmlns:r="http://schemas.openxmlformats.org/officeDocument/2006/relationships" xmlns:p="http://schemas.openxmlformats.org/presentationml/2006/main">
  <p:tag name="DVSHAPEID" val="rJlUfriYEENYQGURy9xAH6"/>
</p:tagLst>
</file>

<file path=ppt/tags/tag97.xml><?xml version="1.0" encoding="utf-8"?>
<p:tagLst xmlns:a="http://schemas.openxmlformats.org/drawingml/2006/main" xmlns:r="http://schemas.openxmlformats.org/officeDocument/2006/relationships" xmlns:p="http://schemas.openxmlformats.org/presentationml/2006/main">
  <p:tag name="DVSHAPEID" val="zJO3va3Os4PncJa5KcZh70"/>
</p:tagLst>
</file>

<file path=ppt/tags/tag98.xml><?xml version="1.0" encoding="utf-8"?>
<p:tagLst xmlns:a="http://schemas.openxmlformats.org/drawingml/2006/main" xmlns:r="http://schemas.openxmlformats.org/officeDocument/2006/relationships" xmlns:p="http://schemas.openxmlformats.org/presentationml/2006/main">
  <p:tag name="DVSHAPEID" val="6pXMRI722NAk9C5cV7UQcJ"/>
</p:tagLst>
</file>

<file path=ppt/tags/tag99.xml><?xml version="1.0" encoding="utf-8"?>
<p:tagLst xmlns:a="http://schemas.openxmlformats.org/drawingml/2006/main" xmlns:r="http://schemas.openxmlformats.org/officeDocument/2006/relationships" xmlns:p="http://schemas.openxmlformats.org/presentationml/2006/main">
  <p:tag name="DVSHAPEID" val="8staGtplBpZzDo5JjkGp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common_core</Grouping>
    <Heading xmlns="6ce3111e-7420-4802-b50a-75d4e9a0b980" xsi:nil="true"/>
    <Sort_x0020_Order xmlns="6ce3111e-7420-4802-b50a-75d4e9a0b980">999</Sort_x0020_Order>
    <Year xmlns="d21dc803-237d-4c68-8692-8d731fd29118" xsi:nil="true"/>
    <ParagraphBeforeLink xmlns="d21dc803-237d-4c68-8692-8d731fd29118" xsi:nil="true"/>
    <Archive xmlns="6ce3111e-7420-4802-b50a-75d4e9a0b980">true</Archive>
    <AdditionalPageInfo xmlns="d21dc803-237d-4c68-8692-8d731fd29118" xsi:nil="true"/>
    <PublishingExpirationDate xmlns="http://schemas.microsoft.com/sharepoint/v3" xsi:nil="true"/>
    <Divisions xmlns="4d435f69-8686-490b-bd6d-b153bf22ab50">38</Divisions>
    <PublishingStartDate xmlns="http://schemas.microsoft.com/sharepoint/v3" xsi:nil="true"/>
    <TargetAudience xmlns="6ce3111e-7420-4802-b50a-75d4e9a0b980"/>
    <MediaType xmlns="6ce3111e-7420-4802-b50a-75d4e9a0b980">
      <Value>10</Value>
    </MediaType>
    <DisplayPage xmlns="d21dc803-237d-4c68-8692-8d731fd29118" xsi:nil="true"/>
    <TaxCatchAll xmlns="6ce3111e-7420-4802-b50a-75d4e9a0b980"/>
    <ActiveInactive xmlns="d21dc803-237d-4c68-8692-8d731fd29118">true</ActiveInactive>
    <Subbullet xmlns="d21dc803-237d-4c68-8692-8d731fd29118" xsi:nil="true"/>
    <Subheading xmlns="d21dc803-237d-4c68-8692-8d731fd29118" xsi:nil="true"/>
    <ModifiedBeforeRun xmlns="d21dc803-237d-4c68-8692-8d731fd29118">2016-11-11T23:09:31+00:00</ModifiedBeforeRun>
    <LifetimeViews xmlns="d21dc803-237d-4c68-8692-8d731fd29118">205</LifetimeViews>
    <Language xmlns="d21dc803-237d-4c68-8692-8d731fd29118" xsi:nil="true"/>
  </documentManagement>
</p:properties>
</file>

<file path=customXml/itemProps1.xml><?xml version="1.0" encoding="utf-8"?>
<ds:datastoreItem xmlns:ds="http://schemas.openxmlformats.org/officeDocument/2006/customXml" ds:itemID="{8EA39870-8D00-4E7E-A511-973975E1B2A8}"/>
</file>

<file path=customXml/itemProps2.xml><?xml version="1.0" encoding="utf-8"?>
<ds:datastoreItem xmlns:ds="http://schemas.openxmlformats.org/officeDocument/2006/customXml" ds:itemID="{6D8369B1-66CF-4949-80B2-C4F562789C4D}"/>
</file>

<file path=customXml/itemProps3.xml><?xml version="1.0" encoding="utf-8"?>
<ds:datastoreItem xmlns:ds="http://schemas.openxmlformats.org/officeDocument/2006/customXml" ds:itemID="{7BE60725-4D11-46F2-BD61-64069331C9BC}"/>
</file>

<file path=docProps/app.xml><?xml version="1.0" encoding="utf-8"?>
<Properties xmlns="http://schemas.openxmlformats.org/officeDocument/2006/extended-properties" xmlns:vt="http://schemas.openxmlformats.org/officeDocument/2006/docPropsVTypes">
  <TotalTime>1662</TotalTime>
  <Words>674</Words>
  <Application>Microsoft Office PowerPoint</Application>
  <PresentationFormat>On-screen Show (4:3)</PresentationFormat>
  <Paragraphs>180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TRAINING  OBJECTIVES</vt:lpstr>
      <vt:lpstr>Collaborative Learning Environments &amp; Common Core</vt:lpstr>
      <vt:lpstr>PowerPoint Presentation</vt:lpstr>
      <vt:lpstr>ROLES  &amp;  NORMS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Ward</dc:creator>
  <cp:lastModifiedBy>Ward, Lisa</cp:lastModifiedBy>
  <cp:revision>100</cp:revision>
  <cp:lastPrinted>2013-01-29T20:22:25Z</cp:lastPrinted>
  <dcterms:created xsi:type="dcterms:W3CDTF">2013-01-22T13:31:10Z</dcterms:created>
  <dcterms:modified xsi:type="dcterms:W3CDTF">2013-09-20T16:01:09Z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11WFjpDDGImioJGVsfeDJWCZd5qzKSQw151C54mesuNY</vt:lpwstr>
  </property>
  <property fmtid="{D5CDD505-2E9C-101B-9397-08002B2CF9AE}" pid="4" name="Google.Documents.RevisionId">
    <vt:lpwstr>16443216606787339772</vt:lpwstr>
  </property>
  <property fmtid="{D5CDD505-2E9C-101B-9397-08002B2CF9AE}" pid="5" name="Google.Documents.PreviousRevisionId">
    <vt:lpwstr>09729876568788386268</vt:lpwstr>
  </property>
  <property fmtid="{D5CDD505-2E9C-101B-9397-08002B2CF9AE}" pid="6" name="Google.Documents.PluginVersion">
    <vt:lpwstr>2.0.2662.553</vt:lpwstr>
  </property>
  <property fmtid="{D5CDD505-2E9C-101B-9397-08002B2CF9AE}" pid="7" name="Google.Documents.MergeIncapabilityFlags">
    <vt:i4>0</vt:i4>
  </property>
  <property fmtid="{D5CDD505-2E9C-101B-9397-08002B2CF9AE}" pid="8" name="ContentTypeId">
    <vt:lpwstr>0x010100552988822C20F24E83D1DD5E4C131AA0</vt:lpwstr>
  </property>
  <property fmtid="{D5CDD505-2E9C-101B-9397-08002B2CF9AE}" pid="9" name="TaxKeyword">
    <vt:lpwstr/>
  </property>
</Properties>
</file>