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7"/>
  </p:notesMasterIdLst>
  <p:sldIdLst>
    <p:sldId id="256" r:id="rId2"/>
    <p:sldId id="277" r:id="rId3"/>
    <p:sldId id="257" r:id="rId4"/>
    <p:sldId id="272" r:id="rId5"/>
    <p:sldId id="259" r:id="rId6"/>
    <p:sldId id="276" r:id="rId7"/>
    <p:sldId id="260" r:id="rId8"/>
    <p:sldId id="261" r:id="rId9"/>
    <p:sldId id="262" r:id="rId10"/>
    <p:sldId id="263" r:id="rId11"/>
    <p:sldId id="279" r:id="rId12"/>
    <p:sldId id="280" r:id="rId13"/>
    <p:sldId id="278" r:id="rId14"/>
    <p:sldId id="268" r:id="rId15"/>
    <p:sldId id="266" r:id="rId16"/>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4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4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4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400" kern="1200">
        <a:solidFill>
          <a:schemeClr val="tx1"/>
        </a:solidFill>
        <a:latin typeface="Verdan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46" autoAdjust="0"/>
  </p:normalViewPr>
  <p:slideViewPr>
    <p:cSldViewPr>
      <p:cViewPr varScale="1">
        <p:scale>
          <a:sx n="52" d="100"/>
          <a:sy n="52" d="100"/>
        </p:scale>
        <p:origin x="-1934" y="-77"/>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772" y="-11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p>
        </p:txBody>
      </p:sp>
      <p:sp>
        <p:nvSpPr>
          <p:cNvPr id="24579"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p>
        </p:txBody>
      </p:sp>
      <p:sp>
        <p:nvSpPr>
          <p:cNvPr id="24583"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45BDB46E-58D7-423B-8C3D-721F3D01F94F}" type="slidenum">
              <a:rPr lang="en-US"/>
              <a:pPr>
                <a:defRPr/>
              </a:pPr>
              <a:t>‹#›</a:t>
            </a:fld>
            <a:endParaRPr lang="en-US"/>
          </a:p>
        </p:txBody>
      </p:sp>
    </p:spTree>
    <p:extLst>
      <p:ext uri="{BB962C8B-B14F-4D97-AF65-F5344CB8AC3E}">
        <p14:creationId xmlns:p14="http://schemas.microsoft.com/office/powerpoint/2010/main" val="2830223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B40DD7A-7445-4587-B5C1-FA0D87D377C5}" type="slidenum">
              <a:rPr lang="en-US" smtClean="0">
                <a:ea typeface="ＭＳ Ｐゴシック" pitchFamily="34" charset="-128"/>
              </a:rPr>
              <a:pPr/>
              <a:t>1</a:t>
            </a:fld>
            <a:endParaRPr lang="en-US" smtClean="0">
              <a:ea typeface="ＭＳ Ｐゴシック" pitchFamily="34"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Welcome to the Illinois Alternate Assessment Training Module for Packaging &amp; Distribution.  </a:t>
            </a:r>
          </a:p>
          <a:p>
            <a:pPr eaLnBrk="1" hangingPunct="1"/>
            <a:r>
              <a:rPr lang="en-US" dirty="0" smtClean="0"/>
              <a:t>This training module is designed for IAA Coordinators and will go over the topics of receiving and returning test materials and ordering additional test materials.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lvl="1" eaLnBrk="1" hangingPunct="1"/>
            <a:r>
              <a:rPr lang="en-US" sz="1800" dirty="0" smtClean="0"/>
              <a:t>TEST BOOKLETS </a:t>
            </a:r>
          </a:p>
          <a:p>
            <a:pPr lvl="1" eaLnBrk="1" hangingPunct="1"/>
            <a:r>
              <a:rPr lang="en-US" sz="1800" dirty="0" smtClean="0"/>
              <a:t>Pearson will send one test booklet per student, based on the Pre-ID file. Distribute these test booklets to teachers immediately upon receipt. This allows teachers adequate time to apply any testing accommodations prior to the test administration window. </a:t>
            </a:r>
          </a:p>
          <a:p>
            <a:pPr lvl="1" eaLnBrk="1" hangingPunct="1"/>
            <a:endParaRPr lang="en-US" sz="1800" dirty="0" smtClean="0"/>
          </a:p>
          <a:p>
            <a:pPr lvl="1" eaLnBrk="1" hangingPunct="1"/>
            <a:r>
              <a:rPr lang="en-US" sz="1800" dirty="0" smtClean="0"/>
              <a:t>If additional students move in, or were not included on the Pre-ID file, sharing of test booklets is allowed between students in the same grade, as long as each student receives only their appropriate accommodations. Additional orders can be placed on Pearson’s Assessment Network website. New for Spring 2014 there will be one form per grade so you do not have to worry about what form number your school was assigned.</a:t>
            </a:r>
          </a:p>
          <a:p>
            <a:pPr lvl="1" eaLnBrk="1" hangingPunct="1"/>
            <a:endParaRPr lang="en-US" sz="1800" dirty="0" smtClean="0"/>
          </a:p>
          <a:p>
            <a:endParaRPr lang="en-US" dirty="0" smtClean="0"/>
          </a:p>
        </p:txBody>
      </p:sp>
      <p:sp>
        <p:nvSpPr>
          <p:cNvPr id="33796" name="Slide Number Placeholder 3"/>
          <p:cNvSpPr>
            <a:spLocks noGrp="1"/>
          </p:cNvSpPr>
          <p:nvPr>
            <p:ph type="sldNum" sz="quarter" idx="5"/>
          </p:nvPr>
        </p:nvSpPr>
        <p:spPr>
          <a:noFill/>
        </p:spPr>
        <p:txBody>
          <a:bodyPr/>
          <a:lstStyle/>
          <a:p>
            <a:fld id="{AC22D734-02D7-46A2-86AE-1D97777E7A45}"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Ordering Additional Test Materials. Pearson’s Assessment Network. Placing an Additional Order.</a:t>
            </a:r>
          </a:p>
        </p:txBody>
      </p:sp>
      <p:sp>
        <p:nvSpPr>
          <p:cNvPr id="34820" name="Slide Number Placeholder 3"/>
          <p:cNvSpPr>
            <a:spLocks noGrp="1"/>
          </p:cNvSpPr>
          <p:nvPr>
            <p:ph type="sldNum" sz="quarter" idx="5"/>
          </p:nvPr>
        </p:nvSpPr>
        <p:spPr>
          <a:noFill/>
        </p:spPr>
        <p:txBody>
          <a:bodyPr/>
          <a:lstStyle/>
          <a:p>
            <a:fld id="{73EF177B-041F-4F0B-93C5-47CA8D4B5BD7}"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a:p>
            <a:r>
              <a:rPr lang="en-US" dirty="0" smtClean="0"/>
              <a:t>Placing an Additional Order must be entered into Pearson’s Assessment Network. Additional order requests via email, fax, or telephone will not be accepted. The Additional Order window opens Monday, February 3rd. Please try placing just ONE additional order. Orders should be placed 72 hours prior to when the test material will be used. Additional orders will be shipped UPS Ground to the same address and to the same person as provided the initial shipment. Editing of shipping address and educational entity contact is not allowed!</a:t>
            </a:r>
          </a:p>
        </p:txBody>
      </p:sp>
      <p:sp>
        <p:nvSpPr>
          <p:cNvPr id="35844" name="Slide Number Placeholder 3"/>
          <p:cNvSpPr>
            <a:spLocks noGrp="1"/>
          </p:cNvSpPr>
          <p:nvPr>
            <p:ph type="sldNum" sz="quarter" idx="5"/>
          </p:nvPr>
        </p:nvSpPr>
        <p:spPr>
          <a:noFill/>
        </p:spPr>
        <p:txBody>
          <a:bodyPr/>
          <a:lstStyle/>
          <a:p>
            <a:fld id="{35B6A195-EBC2-4C73-8988-4620D33E2C0E}"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marL="0" lvl="1"/>
            <a:r>
              <a:rPr lang="en-US" sz="1800" dirty="0" smtClean="0"/>
              <a:t>New for Spring 2014 there will be one form per grade so you do not have to worry about what form number your school was assigned.  Select the test book needed by grade.  For additional information on the ordering process, please refer to the Assessment Network manual on Pearson Access and IAA WebPages. </a:t>
            </a:r>
          </a:p>
          <a:p>
            <a:endParaRPr lang="en-US" dirty="0" smtClean="0"/>
          </a:p>
        </p:txBody>
      </p:sp>
      <p:sp>
        <p:nvSpPr>
          <p:cNvPr id="36868" name="Slide Number Placeholder 3"/>
          <p:cNvSpPr>
            <a:spLocks noGrp="1"/>
          </p:cNvSpPr>
          <p:nvPr>
            <p:ph type="sldNum" sz="quarter" idx="5"/>
          </p:nvPr>
        </p:nvSpPr>
        <p:spPr>
          <a:noFill/>
        </p:spPr>
        <p:txBody>
          <a:bodyPr/>
          <a:lstStyle/>
          <a:p>
            <a:fld id="{BA5DB194-A2A0-4672-AC66-8AED24AF2186}"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Additional questions regarding receiving materials, ordering test booklets, important dates and many other topics are covered in the Interactive Frequently Asked Questions database, which can be found on the Pearson Access website. </a:t>
            </a:r>
          </a:p>
          <a:p>
            <a:endParaRPr lang="en-US" smtClean="0"/>
          </a:p>
        </p:txBody>
      </p:sp>
      <p:sp>
        <p:nvSpPr>
          <p:cNvPr id="37892" name="Slide Number Placeholder 3"/>
          <p:cNvSpPr>
            <a:spLocks noGrp="1"/>
          </p:cNvSpPr>
          <p:nvPr>
            <p:ph type="sldNum" sz="quarter" idx="5"/>
          </p:nvPr>
        </p:nvSpPr>
        <p:spPr>
          <a:noFill/>
        </p:spPr>
        <p:txBody>
          <a:bodyPr/>
          <a:lstStyle/>
          <a:p>
            <a:fld id="{7FD3B722-62BA-4BD1-9051-BE82CD98E5BD}"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1DBF36C-5047-494D-A7B9-A2FC71092315}" type="slidenum">
              <a:rPr lang="en-US" smtClean="0">
                <a:ea typeface="ＭＳ Ｐゴシック" pitchFamily="34" charset="-128"/>
              </a:rPr>
              <a:pPr/>
              <a:t>15</a:t>
            </a:fld>
            <a:endParaRPr lang="en-US" smtClean="0">
              <a:ea typeface="ＭＳ Ｐゴシック" pitchFamily="34" charset="-128"/>
            </a:endParaRPr>
          </a:p>
        </p:txBody>
      </p:sp>
      <p:sp>
        <p:nvSpPr>
          <p:cNvPr id="38915" name="Rectangle 2"/>
          <p:cNvSpPr>
            <a:spLocks noGrp="1" noRot="1" noChangeAspect="1" noChangeArrowheads="1" noTextEdit="1"/>
          </p:cNvSpPr>
          <p:nvPr>
            <p:ph type="sldImg"/>
          </p:nvPr>
        </p:nvSpPr>
        <p:spPr>
          <a:xfrm>
            <a:off x="1117600" y="695325"/>
            <a:ext cx="4649788" cy="3487738"/>
          </a:xfrm>
          <a:ln/>
        </p:spPr>
      </p:sp>
      <p:sp>
        <p:nvSpPr>
          <p:cNvPr id="38916" name="Rectangle 3"/>
          <p:cNvSpPr>
            <a:spLocks noGrp="1" noChangeArrowheads="1"/>
          </p:cNvSpPr>
          <p:nvPr>
            <p:ph type="body" idx="1"/>
          </p:nvPr>
        </p:nvSpPr>
        <p:spPr>
          <a:xfrm>
            <a:off x="688182" y="4417404"/>
            <a:ext cx="5505450" cy="4183380"/>
          </a:xfrm>
          <a:noFill/>
          <a:ln/>
        </p:spPr>
        <p:txBody>
          <a:bodyPr lIns="85336" tIns="42668" rIns="85336" bIns="42668"/>
          <a:lstStyle/>
          <a:p>
            <a:pPr eaLnBrk="1" hangingPunct="1"/>
            <a:r>
              <a:rPr lang="en-US" dirty="0" smtClean="0"/>
              <a:t>Questions regarding packaging and distribution, please contact Pearson’s Illinois Customer Support Center at 1-888-705-9143 or at iaa_pearson@support.pearson.com.</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t>Receiving and Returning Test Materials. Initial Shipment. Verifying Inventory in the Coordinator Kit and Test Booklets. </a:t>
            </a:r>
          </a:p>
        </p:txBody>
      </p:sp>
      <p:sp>
        <p:nvSpPr>
          <p:cNvPr id="25604" name="Slide Number Placeholder 3"/>
          <p:cNvSpPr>
            <a:spLocks noGrp="1"/>
          </p:cNvSpPr>
          <p:nvPr>
            <p:ph type="sldNum" sz="quarter" idx="5"/>
          </p:nvPr>
        </p:nvSpPr>
        <p:spPr>
          <a:noFill/>
        </p:spPr>
        <p:txBody>
          <a:bodyPr/>
          <a:lstStyle/>
          <a:p>
            <a:fld id="{9DDABFD5-D9AE-47EB-9320-42BBC0431F9A}"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CEF8BA7-EB64-46CD-9DB5-981667B2347B}" type="slidenum">
              <a:rPr lang="en-US" smtClean="0">
                <a:ea typeface="ＭＳ Ｐゴシック" pitchFamily="34" charset="-128"/>
              </a:rPr>
              <a:pPr/>
              <a:t>3</a:t>
            </a:fld>
            <a:endParaRPr lang="en-US" smtClean="0">
              <a:ea typeface="ＭＳ Ｐゴシック" pitchFamily="34"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INITIAL SHIPMENTS</a:t>
            </a:r>
          </a:p>
          <a:p>
            <a:pPr eaLnBrk="1" hangingPunct="1"/>
            <a:r>
              <a:rPr lang="en-US" dirty="0" smtClean="0"/>
              <a:t>Coordinators can expect to have all materials delivered by Monday, February 3rd.  The amount of test booklets received will be based directly on the number of students in the Student Information System or SIS, that have been assigned to take the IAA test at your facility.  Test booklets are shipped to the TESTING school as indicated in SIS.  UPS will be the courier that delivers the shipment and generally delivers between 9 a.m. and 4:30 p.m.</a:t>
            </a:r>
          </a:p>
          <a:p>
            <a:pPr eaLnBrk="1" hangingPunct="1"/>
            <a:r>
              <a:rPr lang="en-US" dirty="0" smtClean="0"/>
              <a:t>For Chicago Schools, Box 1 will contain the coordinator kit and test booklets. For non-Chicago Districts, Box 1 will contain only the coordinator kit. There will be additional boxes, a box for each school with test booklets. Save all boxes for returning materials to Pearson.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E289FBE-32BD-4457-BEA7-D2DB6D7EA636}" type="slidenum">
              <a:rPr lang="en-US" smtClean="0">
                <a:ea typeface="ＭＳ Ｐゴシック" pitchFamily="34" charset="-128"/>
              </a:rPr>
              <a:pPr/>
              <a:t>4</a:t>
            </a:fld>
            <a:endParaRPr lang="en-US" smtClean="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VERIFYING INVENTORY</a:t>
            </a:r>
          </a:p>
          <a:p>
            <a:pPr eaLnBrk="1" hangingPunct="1"/>
            <a:r>
              <a:rPr lang="en-US" smtClean="0"/>
              <a:t>Once the materials have been delivered, verify the inventory with the packing list received in the Coordinator Kit found in box 1. The contents of the Coordinator Kit include the Packing List, District and School Security Checklists, Coordinator Memo, UPS and Pearson blue Return Labels, and an IAA Implementation Manual. All additional materials will be test booklets, packaged by school.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r>
              <a:rPr lang="en-US" dirty="0" smtClean="0"/>
              <a:t>DISTRICT and SCHOOL SECURITY CHECKLISTS</a:t>
            </a:r>
          </a:p>
          <a:p>
            <a:pPr eaLnBrk="1" hangingPunct="1"/>
            <a:r>
              <a:rPr lang="en-US" dirty="0" smtClean="0"/>
              <a:t>The District Security Checklist lists all secure barcode numbers issued to the district and you will also receive a copy of the School Security Checklist, that is also included in each School-level box. Verify that all test booklets listed on the Security Checklist were received. </a:t>
            </a:r>
          </a:p>
          <a:p>
            <a:pPr eaLnBrk="1" hangingPunct="1"/>
            <a:r>
              <a:rPr lang="en-US" dirty="0" smtClean="0"/>
              <a:t>Using the District Security checklist, you will sign out each test booklet and mark down the date that it was issued to a school or teacher.  Then after testing, when you collect the test booklets, have the teacher sign and date to indicate that the specific test booklet was returned and in your possession.</a:t>
            </a:r>
          </a:p>
          <a:p>
            <a:pPr eaLnBrk="1" hangingPunct="1"/>
            <a:r>
              <a:rPr lang="en-US" dirty="0" smtClean="0"/>
              <a:t>You will keep this form for your records. </a:t>
            </a:r>
          </a:p>
          <a:p>
            <a:pPr eaLnBrk="1" hangingPunct="1"/>
            <a:endParaRPr lang="en-US" dirty="0" smtClean="0"/>
          </a:p>
          <a:p>
            <a:pPr eaLnBrk="1" hangingPunct="1"/>
            <a:endParaRPr lang="en-US" dirty="0" smtClean="0"/>
          </a:p>
        </p:txBody>
      </p:sp>
      <p:sp>
        <p:nvSpPr>
          <p:cNvPr id="28676" name="Slide Number Placeholder 3"/>
          <p:cNvSpPr>
            <a:spLocks noGrp="1"/>
          </p:cNvSpPr>
          <p:nvPr>
            <p:ph type="sldNum" sz="quarter" idx="5"/>
          </p:nvPr>
        </p:nvSpPr>
        <p:spPr>
          <a:noFill/>
        </p:spPr>
        <p:txBody>
          <a:bodyPr/>
          <a:lstStyle/>
          <a:p>
            <a:fld id="{402510BD-8604-42F1-AC14-E751CA34C3D3}"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COORDINATOR MEMO</a:t>
            </a:r>
          </a:p>
          <a:p>
            <a:r>
              <a:rPr lang="en-US" dirty="0" smtClean="0"/>
              <a:t>The Coordinator Memo will have the IAA testing window, SchoolSuccess score entry deadline, changes for 2014 clearly indicated, and other important information. </a:t>
            </a:r>
          </a:p>
        </p:txBody>
      </p:sp>
      <p:sp>
        <p:nvSpPr>
          <p:cNvPr id="29700" name="Slide Number Placeholder 3"/>
          <p:cNvSpPr>
            <a:spLocks noGrp="1"/>
          </p:cNvSpPr>
          <p:nvPr>
            <p:ph type="sldNum" sz="quarter" idx="5"/>
          </p:nvPr>
        </p:nvSpPr>
        <p:spPr>
          <a:noFill/>
        </p:spPr>
        <p:txBody>
          <a:bodyPr/>
          <a:lstStyle/>
          <a:p>
            <a:fld id="{8C2E5986-4DDE-4A0A-A965-301466ED4016}"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dirty="0" smtClean="0"/>
              <a:t>UPS AND PEARSON RETURN LABELS</a:t>
            </a:r>
          </a:p>
          <a:p>
            <a:pPr eaLnBrk="1" hangingPunct="1"/>
            <a:r>
              <a:rPr lang="en-US" dirty="0" smtClean="0"/>
              <a:t>Here are examples of the UPS and Pearson return labels.  When you are returning materials, you will consolidate test booklets into as few boxes as possible and sort by grade. It is acceptable to combine multiple schools test booklets in one box. Apply BOTH a white UPS label AND a blue Pearson label to each box.  Your pick-up is already scheduled through UPS, and will take place on Wednesday, April</a:t>
            </a:r>
            <a:r>
              <a:rPr lang="en-US" baseline="0" dirty="0" smtClean="0"/>
              <a:t> 2nd</a:t>
            </a:r>
            <a:r>
              <a:rPr lang="en-US" dirty="0" smtClean="0"/>
              <a:t>. You will use the boxes that you received to return the materials. </a:t>
            </a:r>
          </a:p>
          <a:p>
            <a:pPr eaLnBrk="1" hangingPunct="1"/>
            <a:endParaRPr lang="en-US" dirty="0" smtClean="0"/>
          </a:p>
          <a:p>
            <a:pPr eaLnBrk="1" hangingPunct="1"/>
            <a:r>
              <a:rPr lang="en-US" dirty="0" smtClean="0"/>
              <a:t>If you know in advance that your office will not be open on Wednesday, April 2nd, you can reschedule your pick-up. Please call Pearson’s Illinois Customer Support Center at 1-888-705-9413. Please do not call UPS or ISBE. Materials can be picked up anytime before the April 2nd, pick-up date and up to three business-days following April</a:t>
            </a:r>
            <a:r>
              <a:rPr lang="en-US" baseline="0" dirty="0" smtClean="0"/>
              <a:t> 2nd</a:t>
            </a:r>
            <a:r>
              <a:rPr lang="en-US" dirty="0" smtClean="0"/>
              <a:t>. </a:t>
            </a:r>
          </a:p>
          <a:p>
            <a:pPr eaLnBrk="1" hangingPunct="1"/>
            <a:endParaRPr lang="en-US" dirty="0" smtClean="0"/>
          </a:p>
          <a:p>
            <a:pPr eaLnBrk="1" hangingPunct="1"/>
            <a:endParaRPr lang="en-US" dirty="0" smtClean="0"/>
          </a:p>
        </p:txBody>
      </p:sp>
      <p:sp>
        <p:nvSpPr>
          <p:cNvPr id="30724" name="Slide Number Placeholder 3"/>
          <p:cNvSpPr>
            <a:spLocks noGrp="1"/>
          </p:cNvSpPr>
          <p:nvPr>
            <p:ph type="sldNum" sz="quarter" idx="5"/>
          </p:nvPr>
        </p:nvSpPr>
        <p:spPr>
          <a:noFill/>
        </p:spPr>
        <p:txBody>
          <a:bodyPr/>
          <a:lstStyle/>
          <a:p>
            <a:fld id="{18A205CF-76D8-41ED-975F-717A2B6366E8}"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smtClean="0"/>
              <a:t>OFFICIAL TRACKING DOCUMENT</a:t>
            </a:r>
          </a:p>
          <a:p>
            <a:pPr eaLnBrk="1" hangingPunct="1"/>
            <a:r>
              <a:rPr lang="en-US" smtClean="0"/>
              <a:t>The Official Tracking Document only needs completed if you have test booklets that are missing and will not be returned to Pearson.  Instructions for filling out the document, in addition to the fax number and deadline are all printed clearly on the form. The Official Tracking Document can be found on the IAA website and it is also included in the Implementation Manual. </a:t>
            </a:r>
          </a:p>
        </p:txBody>
      </p:sp>
      <p:sp>
        <p:nvSpPr>
          <p:cNvPr id="31748" name="Slide Number Placeholder 3"/>
          <p:cNvSpPr>
            <a:spLocks noGrp="1"/>
          </p:cNvSpPr>
          <p:nvPr>
            <p:ph type="sldNum" sz="quarter" idx="5"/>
          </p:nvPr>
        </p:nvSpPr>
        <p:spPr>
          <a:noFill/>
        </p:spPr>
        <p:txBody>
          <a:bodyPr/>
          <a:lstStyle/>
          <a:p>
            <a:fld id="{46665A07-A729-4563-9995-E2C7FAEEB4CC}"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r>
              <a:rPr lang="en-US" dirty="0" smtClean="0"/>
              <a:t>IAA IMPLEMENTATION MANUAL</a:t>
            </a:r>
          </a:p>
          <a:p>
            <a:pPr eaLnBrk="1" hangingPunct="1"/>
            <a:r>
              <a:rPr lang="en-US" dirty="0" smtClean="0"/>
              <a:t>Each coordinator kit will contain one IAA Implementation Manual, and each school that receives IAA test booklets will also get one manual. For Coordinators, the manual will provide information on their roles and responsibilities, as well as instructions for completing SchoolSuccess: Online Scoring System. For Teachers, the manual will provide information on their responsibilities prior to, during, and after test administration.  If additional copies are needed, the manual can be found on the IAA website. </a:t>
            </a:r>
          </a:p>
        </p:txBody>
      </p:sp>
      <p:sp>
        <p:nvSpPr>
          <p:cNvPr id="32772" name="Slide Number Placeholder 3"/>
          <p:cNvSpPr>
            <a:spLocks noGrp="1"/>
          </p:cNvSpPr>
          <p:nvPr>
            <p:ph type="sldNum" sz="quarter" idx="5"/>
          </p:nvPr>
        </p:nvSpPr>
        <p:spPr>
          <a:noFill/>
        </p:spPr>
        <p:txBody>
          <a:bodyPr/>
          <a:lstStyle/>
          <a:p>
            <a:fld id="{9C11D390-F038-4549-9FD1-5B1C576D31DB}"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isbe.net/assessmen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5638800"/>
          <a:ext cx="8229600" cy="579120"/>
        </p:xfrm>
        <a:graphic>
          <a:graphicData uri="http://schemas.openxmlformats.org/drawingml/2006/table">
            <a:tbl>
              <a:tblPr firstRow="1" bandRow="1">
                <a:tableStyleId>{2D5ABB26-0587-4C30-8999-92F81FD0307C}</a:tableStyleId>
              </a:tblPr>
              <a:tblGrid>
                <a:gridCol w="2743200"/>
                <a:gridCol w="223158"/>
                <a:gridCol w="2520042"/>
                <a:gridCol w="2743200"/>
              </a:tblGrid>
              <a:tr h="370840">
                <a:tc>
                  <a:txBody>
                    <a:bodyPr/>
                    <a:lstStyle/>
                    <a:p>
                      <a:pPr algn="ctr"/>
                      <a:r>
                        <a:rPr lang="en-US" sz="1600" dirty="0" smtClean="0">
                          <a:solidFill>
                            <a:schemeClr val="bg1">
                              <a:lumMod val="50000"/>
                            </a:schemeClr>
                          </a:solidFill>
                          <a:latin typeface="Times New Roman"/>
                          <a:cs typeface="Times New Roman"/>
                        </a:rPr>
                        <a:t>100</a:t>
                      </a:r>
                      <a:r>
                        <a:rPr lang="en-US" sz="1600" baseline="0" dirty="0" smtClean="0">
                          <a:solidFill>
                            <a:schemeClr val="bg1">
                              <a:lumMod val="50000"/>
                            </a:schemeClr>
                          </a:solidFill>
                          <a:latin typeface="Times New Roman"/>
                          <a:cs typeface="Times New Roman"/>
                        </a:rPr>
                        <a:t> North First Street, E-216</a:t>
                      </a:r>
                    </a:p>
                    <a:p>
                      <a:pPr algn="ctr"/>
                      <a:r>
                        <a:rPr lang="en-US" sz="1600" baseline="0" dirty="0" smtClean="0">
                          <a:solidFill>
                            <a:schemeClr val="bg1">
                              <a:lumMod val="50000"/>
                            </a:schemeClr>
                          </a:solidFill>
                          <a:latin typeface="Times New Roman"/>
                          <a:cs typeface="Times New Roman"/>
                        </a:rPr>
                        <a:t>Springfield, Illinois 62777</a:t>
                      </a:r>
                      <a:endParaRPr lang="en-US" sz="1600" dirty="0">
                        <a:solidFill>
                          <a:schemeClr val="bg1">
                            <a:lumMod val="50000"/>
                          </a:schemeClr>
                        </a:solidFill>
                        <a:latin typeface="Times New Roman"/>
                        <a:cs typeface="Times New Roman"/>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600" dirty="0">
                        <a:solidFill>
                          <a:schemeClr val="bg1">
                            <a:lumMod val="50000"/>
                          </a:schemeClr>
                        </a:solidFill>
                        <a:latin typeface="Times New Roman"/>
                        <a:cs typeface="Times New Roman"/>
                      </a:endParaRPr>
                    </a:p>
                  </a:txBody>
                  <a:tcPr anchor="ctr">
                    <a:lnL w="12700" cap="flat" cmpd="sng" algn="ctr">
                      <a:no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Times New Roman"/>
                          <a:cs typeface="Times New Roman"/>
                        </a:rPr>
                        <a:t>1-866-317-6034</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tcPr>
                </a:tc>
                <a:tc>
                  <a:txBody>
                    <a:bodyPr/>
                    <a:lstStyle/>
                    <a:p>
                      <a:pPr algn="ctr"/>
                      <a:r>
                        <a:rPr lang="en-US" sz="1600" dirty="0" smtClean="0">
                          <a:solidFill>
                            <a:schemeClr val="bg1">
                              <a:lumMod val="50000"/>
                            </a:schemeClr>
                          </a:solidFill>
                          <a:latin typeface="Times New Roman"/>
                          <a:cs typeface="Times New Roman"/>
                          <a:hlinkClick r:id="rId2"/>
                        </a:rPr>
                        <a:t>www.isbe.net/assessment</a:t>
                      </a:r>
                      <a:r>
                        <a:rPr lang="en-US" sz="1600" baseline="0" dirty="0" smtClean="0">
                          <a:solidFill>
                            <a:schemeClr val="bg1">
                              <a:lumMod val="50000"/>
                            </a:schemeClr>
                          </a:solidFill>
                          <a:latin typeface="Times New Roman"/>
                          <a:cs typeface="Times New Roman"/>
                        </a:rPr>
                        <a:t> </a:t>
                      </a:r>
                      <a:endParaRPr lang="en-US" sz="1600" dirty="0">
                        <a:solidFill>
                          <a:schemeClr val="bg1">
                            <a:lumMod val="50000"/>
                          </a:schemeClr>
                        </a:solidFill>
                        <a:latin typeface="Times New Roman"/>
                        <a:cs typeface="Times New Roman"/>
                      </a:endParaRPr>
                    </a:p>
                  </a:txBody>
                  <a:tcPr anchor="ctr">
                    <a:lnL w="12700" cap="flat" cmpd="sng" algn="ctr">
                      <a:solidFill>
                        <a:prstClr val="white">
                          <a:lumMod val="50000"/>
                        </a:prstClr>
                      </a:solidFill>
                      <a:prstDash val="solid"/>
                      <a:round/>
                      <a:headEnd type="none" w="med" len="med"/>
                      <a:tailEnd type="none" w="med" len="med"/>
                    </a:lnL>
                  </a:tcPr>
                </a:tc>
              </a:tr>
            </a:tbl>
          </a:graphicData>
        </a:graphic>
      </p:graphicFrame>
      <p:sp>
        <p:nvSpPr>
          <p:cNvPr id="3" name="Slide Number Placeholder 16"/>
          <p:cNvSpPr>
            <a:spLocks noGrp="1"/>
          </p:cNvSpPr>
          <p:nvPr>
            <p:ph type="sldNum" sz="quarter" idx="10"/>
          </p:nvPr>
        </p:nvSpPr>
        <p:spPr/>
        <p:txBody>
          <a:bodyPr/>
          <a:lstStyle>
            <a:lvl1pPr algn="r">
              <a:defRPr sz="1200">
                <a:solidFill>
                  <a:schemeClr val="tx1">
                    <a:tint val="75000"/>
                  </a:schemeClr>
                </a:solidFill>
                <a:latin typeface="Arial"/>
                <a:cs typeface="Arial"/>
              </a:defRPr>
            </a:lvl1pPr>
          </a:lstStyle>
          <a:p>
            <a:pPr>
              <a:defRPr/>
            </a:pPr>
            <a:fld id="{E853FF10-3A3E-41BA-B2E5-601B2AB9381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6"/>
          <p:cNvSpPr>
            <a:spLocks noGrp="1"/>
          </p:cNvSpPr>
          <p:nvPr>
            <p:ph type="sldNum" sz="quarter" idx="10"/>
          </p:nvPr>
        </p:nvSpPr>
        <p:spPr/>
        <p:txBody>
          <a:bodyPr/>
          <a:lstStyle>
            <a:lvl1pPr>
              <a:defRPr/>
            </a:lvl1pPr>
          </a:lstStyle>
          <a:p>
            <a:pPr>
              <a:defRPr/>
            </a:pPr>
            <a:fld id="{AAB86D62-FA72-4FAF-861D-1C3DEF17D2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6"/>
          <p:cNvSpPr>
            <a:spLocks noGrp="1"/>
          </p:cNvSpPr>
          <p:nvPr>
            <p:ph type="sldNum" sz="quarter" idx="10"/>
          </p:nvPr>
        </p:nvSpPr>
        <p:spPr/>
        <p:txBody>
          <a:bodyPr/>
          <a:lstStyle>
            <a:lvl1pPr>
              <a:defRPr/>
            </a:lvl1pPr>
          </a:lstStyle>
          <a:p>
            <a:pPr>
              <a:defRPr/>
            </a:pPr>
            <a:fld id="{EBF58A43-7470-48D1-BD56-04FBDBD863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FBF5EA"/>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61950" y="392113"/>
            <a:ext cx="7772400" cy="1143000"/>
          </a:xfrm>
        </p:spPr>
        <p:txBody>
          <a:bodyPr/>
          <a:lstStyle>
            <a:lvl1pPr>
              <a:defRPr sz="3600"/>
            </a:lvl1pPr>
          </a:lstStyle>
          <a:p>
            <a:r>
              <a:rPr lang="en-US"/>
              <a:t>Click to edit Master title style</a:t>
            </a:r>
          </a:p>
        </p:txBody>
      </p:sp>
      <p:sp>
        <p:nvSpPr>
          <p:cNvPr id="5123" name="Rectangle 3"/>
          <p:cNvSpPr>
            <a:spLocks noGrp="1" noChangeArrowheads="1"/>
          </p:cNvSpPr>
          <p:nvPr>
            <p:ph type="subTitle" idx="1"/>
          </p:nvPr>
        </p:nvSpPr>
        <p:spPr>
          <a:xfrm>
            <a:off x="361950" y="1676400"/>
            <a:ext cx="6400800" cy="1752600"/>
          </a:xfrm>
        </p:spPr>
        <p:txBody>
          <a:bodyPr/>
          <a:lstStyle>
            <a:lvl1pPr marL="0" indent="0">
              <a:buFontTx/>
              <a:buNone/>
              <a:defRPr sz="2400"/>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0" y="1219200"/>
            <a:ext cx="4105275"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19625" y="1219200"/>
            <a:ext cx="4105275"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9625" y="3695700"/>
            <a:ext cx="4105275"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2603500" y="6172200"/>
            <a:ext cx="4122738" cy="457200"/>
          </a:xfrm>
          <a:prstGeom prst="rect">
            <a:avLst/>
          </a:prstGeom>
        </p:spPr>
        <p:txBody>
          <a:bodyPr/>
          <a:lstStyle>
            <a:lvl1pPr>
              <a:defRPr>
                <a:ea typeface="ＭＳ Ｐゴシック" charset="-128"/>
              </a:defRPr>
            </a:lvl1pPr>
          </a:lstStyle>
          <a:p>
            <a:pPr>
              <a:defRPr/>
            </a:pPr>
            <a:endParaRPr lang="en-US"/>
          </a:p>
        </p:txBody>
      </p:sp>
      <p:sp>
        <p:nvSpPr>
          <p:cNvPr id="7" name="Rectangle 5"/>
          <p:cNvSpPr>
            <a:spLocks noGrp="1" noChangeArrowheads="1"/>
          </p:cNvSpPr>
          <p:nvPr>
            <p:ph type="sldNum" sz="quarter" idx="11"/>
          </p:nvPr>
        </p:nvSpPr>
        <p:spPr/>
        <p:txBody>
          <a:bodyPr/>
          <a:lstStyle>
            <a:lvl1pPr>
              <a:defRPr/>
            </a:lvl1pPr>
          </a:lstStyle>
          <a:p>
            <a:pPr>
              <a:defRPr/>
            </a:pPr>
            <a:fld id="{97D29C0D-8CF8-4A56-9A4E-E84E4395452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0" y="1219200"/>
            <a:ext cx="41052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19200"/>
            <a:ext cx="41052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2603500" y="6172200"/>
            <a:ext cx="4122738" cy="457200"/>
          </a:xfrm>
          <a:prstGeom prst="rect">
            <a:avLst/>
          </a:prstGeom>
        </p:spPr>
        <p:txBody>
          <a:bodyPr/>
          <a:lstStyle>
            <a:lvl1pPr>
              <a:defRPr>
                <a:ea typeface="ＭＳ Ｐゴシック" charset="-128"/>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D51C665B-5251-4A98-98B9-9BBBA0FFFC3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1950" y="1219200"/>
            <a:ext cx="41052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9625" y="1219200"/>
            <a:ext cx="41052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2603500" y="6172200"/>
            <a:ext cx="4122738" cy="457200"/>
          </a:xfrm>
          <a:prstGeom prst="rect">
            <a:avLst/>
          </a:prstGeom>
        </p:spPr>
        <p:txBody>
          <a:bodyPr/>
          <a:lstStyle>
            <a:lvl1pPr>
              <a:defRPr>
                <a:ea typeface="ＭＳ Ｐゴシック" charset="-128"/>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ED254969-D835-4F78-BC27-C0CF96CF54A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0" y="1219200"/>
            <a:ext cx="836295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1950" y="3695700"/>
            <a:ext cx="836295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2603500" y="6172200"/>
            <a:ext cx="4122738" cy="457200"/>
          </a:xfrm>
          <a:prstGeom prst="rect">
            <a:avLst/>
          </a:prstGeom>
        </p:spPr>
        <p:txBody>
          <a:bodyPr/>
          <a:lstStyle>
            <a:lvl1pPr>
              <a:defRPr>
                <a:ea typeface="ＭＳ Ｐゴシック" charset="-128"/>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F5FFEB35-564F-4320-8AA1-B242D7AB23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6"/>
          <p:cNvSpPr>
            <a:spLocks noGrp="1"/>
          </p:cNvSpPr>
          <p:nvPr>
            <p:ph type="sldNum" sz="quarter" idx="10"/>
          </p:nvPr>
        </p:nvSpPr>
        <p:spPr/>
        <p:txBody>
          <a:bodyPr/>
          <a:lstStyle>
            <a:lvl1pPr>
              <a:defRPr/>
            </a:lvl1pPr>
          </a:lstStyle>
          <a:p>
            <a:pPr>
              <a:defRPr/>
            </a:pPr>
            <a:fld id="{51CCCD8D-1E35-4BCA-A62B-736BB85215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16"/>
          <p:cNvSpPr>
            <a:spLocks noGrp="1"/>
          </p:cNvSpPr>
          <p:nvPr>
            <p:ph type="sldNum" sz="quarter" idx="10"/>
          </p:nvPr>
        </p:nvSpPr>
        <p:spPr/>
        <p:txBody>
          <a:bodyPr/>
          <a:lstStyle>
            <a:lvl1pPr>
              <a:defRPr/>
            </a:lvl1pPr>
          </a:lstStyle>
          <a:p>
            <a:pPr>
              <a:defRPr/>
            </a:pPr>
            <a:fld id="{E6EB66B3-BD3C-4268-9032-E1F12A7C0A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74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74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6"/>
          <p:cNvSpPr>
            <a:spLocks noGrp="1"/>
          </p:cNvSpPr>
          <p:nvPr>
            <p:ph type="sldNum" sz="quarter" idx="10"/>
          </p:nvPr>
        </p:nvSpPr>
        <p:spPr/>
        <p:txBody>
          <a:bodyPr/>
          <a:lstStyle>
            <a:lvl1pPr>
              <a:defRPr/>
            </a:lvl1pPr>
          </a:lstStyle>
          <a:p>
            <a:pPr>
              <a:defRPr/>
            </a:pPr>
            <a:fld id="{5871F1CE-48D7-4993-9B84-49A5EAF4C7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98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98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6"/>
          <p:cNvSpPr>
            <a:spLocks noGrp="1"/>
          </p:cNvSpPr>
          <p:nvPr>
            <p:ph type="sldNum" sz="quarter" idx="10"/>
          </p:nvPr>
        </p:nvSpPr>
        <p:spPr/>
        <p:txBody>
          <a:bodyPr/>
          <a:lstStyle>
            <a:lvl1pPr>
              <a:defRPr/>
            </a:lvl1pPr>
          </a:lstStyle>
          <a:p>
            <a:pPr>
              <a:defRPr/>
            </a:pPr>
            <a:fld id="{06630433-673B-4EBC-A500-F15A2A469E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6"/>
          <p:cNvSpPr>
            <a:spLocks noGrp="1"/>
          </p:cNvSpPr>
          <p:nvPr>
            <p:ph type="sldNum" sz="quarter" idx="10"/>
          </p:nvPr>
        </p:nvSpPr>
        <p:spPr/>
        <p:txBody>
          <a:bodyPr/>
          <a:lstStyle>
            <a:lvl1pPr>
              <a:defRPr/>
            </a:lvl1pPr>
          </a:lstStyle>
          <a:p>
            <a:pPr>
              <a:defRPr/>
            </a:pPr>
            <a:fld id="{07E012C3-9B35-4313-A800-D96B77B503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6"/>
          <p:cNvSpPr>
            <a:spLocks noGrp="1"/>
          </p:cNvSpPr>
          <p:nvPr>
            <p:ph type="sldNum" sz="quarter" idx="10"/>
          </p:nvPr>
        </p:nvSpPr>
        <p:spPr/>
        <p:txBody>
          <a:bodyPr/>
          <a:lstStyle>
            <a:lvl1pPr>
              <a:defRPr/>
            </a:lvl1pPr>
          </a:lstStyle>
          <a:p>
            <a:pPr>
              <a:defRPr/>
            </a:pPr>
            <a:fld id="{BEEBCBC7-B041-4AD1-BA75-3C05C7AB68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9334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624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954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6"/>
          <p:cNvSpPr>
            <a:spLocks noGrp="1"/>
          </p:cNvSpPr>
          <p:nvPr>
            <p:ph type="sldNum" sz="quarter" idx="10"/>
          </p:nvPr>
        </p:nvSpPr>
        <p:spPr/>
        <p:txBody>
          <a:bodyPr/>
          <a:lstStyle>
            <a:lvl1pPr>
              <a:defRPr/>
            </a:lvl1pPr>
          </a:lstStyle>
          <a:p>
            <a:pPr>
              <a:defRPr/>
            </a:pPr>
            <a:fld id="{D8CA238E-1BF9-42B4-81D9-730B256545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413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6"/>
          <p:cNvSpPr>
            <a:spLocks noGrp="1"/>
          </p:cNvSpPr>
          <p:nvPr>
            <p:ph type="sldNum" sz="quarter" idx="10"/>
          </p:nvPr>
        </p:nvSpPr>
        <p:spPr/>
        <p:txBody>
          <a:bodyPr/>
          <a:lstStyle>
            <a:lvl1pPr>
              <a:defRPr/>
            </a:lvl1pPr>
          </a:lstStyle>
          <a:p>
            <a:pPr>
              <a:defRPr/>
            </a:pPr>
            <a:fld id="{66099D44-8825-4DA2-B6AF-AB4E9B00FD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748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8"/>
          <p:cNvSpPr/>
          <p:nvPr/>
        </p:nvSpPr>
        <p:spPr>
          <a:xfrm>
            <a:off x="0" y="76200"/>
            <a:ext cx="9144000" cy="381000"/>
          </a:xfrm>
          <a:prstGeom prst="rect">
            <a:avLst/>
          </a:prstGeom>
          <a:solidFill>
            <a:srgbClr val="1D4779"/>
          </a:solidFill>
          <a:ln>
            <a:solidFill>
              <a:srgbClr val="1D47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0" y="533400"/>
            <a:ext cx="9144000" cy="762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5638800" y="0"/>
            <a:ext cx="3505200" cy="461963"/>
          </a:xfrm>
          <a:prstGeom prst="rect">
            <a:avLst/>
          </a:prstGeom>
          <a:noFill/>
        </p:spPr>
        <p:txBody>
          <a:bodyPr>
            <a:spAutoFit/>
          </a:bodyPr>
          <a:lstStyle/>
          <a:p>
            <a:pPr algn="r">
              <a:defRPr/>
            </a:pPr>
            <a:r>
              <a:rPr lang="en-US" b="1" dirty="0">
                <a:solidFill>
                  <a:schemeClr val="bg1"/>
                </a:solidFill>
                <a:latin typeface="Times New Roman" pitchFamily="18" charset="0"/>
                <a:ea typeface="ＭＳ Ｐゴシック" charset="-128"/>
                <a:cs typeface="Times New Roman" pitchFamily="18" charset="0"/>
              </a:rPr>
              <a:t> </a:t>
            </a:r>
            <a:r>
              <a:rPr lang="en-US" sz="1800" dirty="0">
                <a:solidFill>
                  <a:schemeClr val="bg1"/>
                </a:solidFill>
                <a:latin typeface="Times New Roman" pitchFamily="18" charset="0"/>
                <a:ea typeface="ＭＳ Ｐゴシック" charset="-128"/>
                <a:cs typeface="Times New Roman" pitchFamily="18" charset="0"/>
              </a:rPr>
              <a:t>Division of Student Assessment</a:t>
            </a:r>
          </a:p>
        </p:txBody>
      </p:sp>
      <p:sp>
        <p:nvSpPr>
          <p:cNvPr id="12" name="Subtitle 2"/>
          <p:cNvSpPr txBox="1">
            <a:spLocks/>
          </p:cNvSpPr>
          <p:nvPr/>
        </p:nvSpPr>
        <p:spPr>
          <a:xfrm>
            <a:off x="0" y="6477000"/>
            <a:ext cx="9144000" cy="304800"/>
          </a:xfrm>
          <a:prstGeom prst="rect">
            <a:avLst/>
          </a:prstGeom>
          <a:solidFill>
            <a:schemeClr val="accent1">
              <a:lumMod val="40000"/>
              <a:lumOff val="60000"/>
            </a:schemeClr>
          </a:solidFill>
        </p:spPr>
        <p:txBody>
          <a:bodyPr anchor="ctr">
            <a:normAutofit fontScale="92500" lnSpcReduction="20000"/>
          </a:bodyPr>
          <a:lstStyle/>
          <a:p>
            <a:pPr marL="342900" indent="-342900" algn="ctr" eaLnBrk="1" fontAlgn="auto" hangingPunct="1">
              <a:spcBef>
                <a:spcPct val="20000"/>
              </a:spcBef>
              <a:spcAft>
                <a:spcPts val="0"/>
              </a:spcAft>
              <a:defRPr/>
            </a:pPr>
            <a:r>
              <a:rPr lang="en-US" sz="1800" dirty="0">
                <a:latin typeface="Times New Roman" pitchFamily="18" charset="0"/>
                <a:ea typeface="ＭＳ Ｐゴシック" charset="-128"/>
                <a:cs typeface="Times New Roman" pitchFamily="18" charset="0"/>
              </a:rPr>
              <a:t>IAA Packaging and Distribution</a:t>
            </a:r>
            <a:endParaRPr lang="en-US" sz="1800" dirty="0">
              <a:latin typeface="Times New Roman" pitchFamily="18" charset="0"/>
              <a:ea typeface="+mn-ea"/>
              <a:cs typeface="Times New Roman" pitchFamily="18" charset="0"/>
            </a:endParaRPr>
          </a:p>
        </p:txBody>
      </p:sp>
      <p:pic>
        <p:nvPicPr>
          <p:cNvPr id="1032" name="Picture 7" descr="Seal_of_Illinois.png"/>
          <p:cNvPicPr>
            <a:picLocks noChangeAspect="1"/>
          </p:cNvPicPr>
          <p:nvPr/>
        </p:nvPicPr>
        <p:blipFill>
          <a:blip r:embed="rId18" cstate="print"/>
          <a:srcRect/>
          <a:stretch>
            <a:fillRect/>
          </a:stretch>
        </p:blipFill>
        <p:spPr bwMode="auto">
          <a:xfrm>
            <a:off x="76200" y="22225"/>
            <a:ext cx="685800" cy="685800"/>
          </a:xfrm>
          <a:prstGeom prst="rect">
            <a:avLst/>
          </a:prstGeom>
          <a:noFill/>
          <a:ln w="9525">
            <a:noFill/>
            <a:miter lim="800000"/>
            <a:headEnd/>
            <a:tailEnd/>
          </a:ln>
        </p:spPr>
      </p:pic>
      <p:sp>
        <p:nvSpPr>
          <p:cNvPr id="7" name="TextBox 6"/>
          <p:cNvSpPr txBox="1"/>
          <p:nvPr/>
        </p:nvSpPr>
        <p:spPr>
          <a:xfrm>
            <a:off x="838200" y="76200"/>
            <a:ext cx="4572000" cy="369888"/>
          </a:xfrm>
          <a:prstGeom prst="rect">
            <a:avLst/>
          </a:prstGeom>
          <a:noFill/>
        </p:spPr>
        <p:txBody>
          <a:bodyPr>
            <a:spAutoFit/>
          </a:bodyPr>
          <a:lstStyle/>
          <a:p>
            <a:pPr>
              <a:defRPr/>
            </a:pPr>
            <a:r>
              <a:rPr lang="en-US" sz="1800" dirty="0">
                <a:solidFill>
                  <a:srgbClr val="FFFFFF"/>
                </a:solidFill>
                <a:latin typeface="Times New Roman"/>
                <a:ea typeface="ＭＳ Ｐゴシック" charset="-128"/>
                <a:cs typeface="Times New Roman"/>
              </a:rPr>
              <a:t>Illinois State Board of Education</a:t>
            </a:r>
          </a:p>
        </p:txBody>
      </p:sp>
      <p:sp>
        <p:nvSpPr>
          <p:cNvPr id="17" name="Slide Number Placeholder 16"/>
          <p:cNvSpPr>
            <a:spLocks noGrp="1"/>
          </p:cNvSpPr>
          <p:nvPr>
            <p:ph type="sldNum" sz="quarter" idx="4"/>
          </p:nvPr>
        </p:nvSpPr>
        <p:spPr>
          <a:xfrm>
            <a:off x="8305800" y="6477000"/>
            <a:ext cx="381000" cy="304800"/>
          </a:xfrm>
          <a:prstGeom prst="rect">
            <a:avLst/>
          </a:prstGeom>
        </p:spPr>
        <p:txBody>
          <a:bodyPr vert="horz" lIns="91440" tIns="45720" rIns="91440" bIns="45720" rtlCol="0" anchor="ctr"/>
          <a:lstStyle>
            <a:lvl1pPr algn="r">
              <a:defRPr sz="1200">
                <a:solidFill>
                  <a:schemeClr val="tx1">
                    <a:tint val="75000"/>
                  </a:schemeClr>
                </a:solidFill>
                <a:latin typeface="Arial"/>
                <a:ea typeface="ＭＳ Ｐゴシック" charset="-128"/>
                <a:cs typeface="Arial"/>
              </a:defRPr>
            </a:lvl1pPr>
          </a:lstStyle>
          <a:p>
            <a:pPr>
              <a:defRPr/>
            </a:pPr>
            <a:fld id="{3C6184F5-7BC9-4C60-8A95-232C9732BB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9"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50" r:id="rId12"/>
    <p:sldLayoutId id="2147484051" r:id="rId13"/>
    <p:sldLayoutId id="2147484052" r:id="rId14"/>
    <p:sldLayoutId id="2147484053" r:id="rId15"/>
    <p:sldLayoutId id="2147484054" r:id="rId16"/>
  </p:sldLayoutIdLst>
  <p:hf hdr="0" ftr="0" dt="0"/>
  <p:txStyles>
    <p:titleStyle>
      <a:lvl1pPr algn="ctr" rtl="0" eaLnBrk="0" fontAlgn="base" hangingPunct="0">
        <a:spcBef>
          <a:spcPct val="0"/>
        </a:spcBef>
        <a:spcAft>
          <a:spcPct val="0"/>
        </a:spcAft>
        <a:defRPr sz="4400" kern="1200">
          <a:solidFill>
            <a:schemeClr val="tx1"/>
          </a:solidFill>
          <a:latin typeface="Arial"/>
          <a:ea typeface="+mj-ea"/>
          <a:cs typeface="Arial"/>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a:ea typeface="+mn-ea"/>
          <a:cs typeface="Arial"/>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mn-ea"/>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pearsonaccess.com/i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pearsonaccess.com/il"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www.pearsonaccess.com/il" TargetMode="External"/><Relationship Id="rId4" Type="http://schemas.openxmlformats.org/officeDocument/2006/relationships/hyperlink" Target="mailto:iaa_pearson@support.pears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0" y="2514600"/>
            <a:ext cx="9144000" cy="1676400"/>
          </a:xfrm>
        </p:spPr>
        <p:txBody>
          <a:bodyPr/>
          <a:lstStyle/>
          <a:p>
            <a:pPr eaLnBrk="1" hangingPunct="1"/>
            <a:r>
              <a:rPr lang="en-US" sz="4800" b="1" dirty="0" smtClean="0">
                <a:latin typeface="Arial" charset="0"/>
                <a:cs typeface="Arial" charset="0"/>
              </a:rPr>
              <a:t>Packaging &amp; Distribution</a:t>
            </a:r>
            <a:br>
              <a:rPr lang="en-US" sz="4800" b="1" dirty="0" smtClean="0">
                <a:latin typeface="Arial" charset="0"/>
                <a:cs typeface="Arial" charset="0"/>
              </a:rPr>
            </a:br>
            <a:r>
              <a:rPr lang="en-US" sz="2000" b="1" dirty="0" smtClean="0">
                <a:latin typeface="Arial" charset="0"/>
                <a:cs typeface="Arial" charset="0"/>
              </a:rPr>
              <a:t/>
            </a:r>
            <a:br>
              <a:rPr lang="en-US" sz="2000" b="1" dirty="0" smtClean="0">
                <a:latin typeface="Arial" charset="0"/>
                <a:cs typeface="Arial" charset="0"/>
              </a:rPr>
            </a:br>
            <a:r>
              <a:rPr lang="en-US" sz="2000" b="1" dirty="0" smtClean="0">
                <a:latin typeface="Arial" charset="0"/>
                <a:cs typeface="Arial" charset="0"/>
              </a:rPr>
              <a:t/>
            </a:r>
            <a:br>
              <a:rPr lang="en-US" sz="2000" b="1" dirty="0" smtClean="0">
                <a:latin typeface="Arial" charset="0"/>
                <a:cs typeface="Arial" charset="0"/>
              </a:rPr>
            </a:br>
            <a:r>
              <a:rPr lang="en-US" sz="3200" b="1" dirty="0" smtClean="0">
                <a:latin typeface="Arial" charset="0"/>
                <a:cs typeface="Arial" charset="0"/>
              </a:rPr>
              <a:t>Receiving and Returning Test Materials</a:t>
            </a:r>
            <a:br>
              <a:rPr lang="en-US" sz="3200" b="1" dirty="0" smtClean="0">
                <a:latin typeface="Arial" charset="0"/>
                <a:cs typeface="Arial" charset="0"/>
              </a:rPr>
            </a:br>
            <a:r>
              <a:rPr lang="en-US" sz="3200" b="1" dirty="0" smtClean="0">
                <a:latin typeface="Arial" charset="0"/>
                <a:cs typeface="Arial" charset="0"/>
              </a:rPr>
              <a:t>Ordering Additional Test Materials</a:t>
            </a:r>
            <a:br>
              <a:rPr lang="en-US" sz="3200" b="1" dirty="0" smtClean="0">
                <a:latin typeface="Arial" charset="0"/>
                <a:cs typeface="Arial" charset="0"/>
              </a:rPr>
            </a:br>
            <a:r>
              <a:rPr lang="en-US" sz="4800" b="1" dirty="0" smtClean="0">
                <a:latin typeface="Arial" charset="0"/>
                <a:cs typeface="Arial" charset="0"/>
              </a:rPr>
              <a:t/>
            </a:r>
            <a:br>
              <a:rPr lang="en-US" sz="4800" b="1" dirty="0" smtClean="0">
                <a:latin typeface="Arial" charset="0"/>
                <a:cs typeface="Arial" charset="0"/>
              </a:rPr>
            </a:br>
            <a:r>
              <a:rPr lang="en-US" sz="4800" b="1" dirty="0" smtClean="0">
                <a:latin typeface="Arial" charset="0"/>
                <a:cs typeface="Arial" charset="0"/>
              </a:rPr>
              <a:t/>
            </a:r>
            <a:br>
              <a:rPr lang="en-US" sz="4800" b="1" dirty="0" smtClean="0">
                <a:latin typeface="Arial" charset="0"/>
                <a:cs typeface="Arial" charset="0"/>
              </a:rPr>
            </a:br>
            <a:endParaRPr lang="en-US" sz="4800" b="1" dirty="0" smtClean="0">
              <a:latin typeface="Arial" charset="0"/>
              <a:cs typeface="Arial" charset="0"/>
            </a:endParaRPr>
          </a:p>
        </p:txBody>
      </p:sp>
      <p:sp>
        <p:nvSpPr>
          <p:cNvPr id="5" name="TextBox 4"/>
          <p:cNvSpPr txBox="1"/>
          <p:nvPr/>
        </p:nvSpPr>
        <p:spPr>
          <a:xfrm>
            <a:off x="0" y="4191000"/>
            <a:ext cx="9144000" cy="1246188"/>
          </a:xfrm>
          <a:prstGeom prst="rect">
            <a:avLst/>
          </a:prstGeom>
          <a:solidFill>
            <a:schemeClr val="accent1">
              <a:lumMod val="40000"/>
              <a:lumOff val="60000"/>
            </a:schemeClr>
          </a:solidFill>
        </p:spPr>
        <p:txBody>
          <a:bodyPr>
            <a:spAutoFit/>
          </a:bodyPr>
          <a:lstStyle/>
          <a:p>
            <a:pPr>
              <a:defRPr/>
            </a:pPr>
            <a:endParaRPr lang="en-US" sz="7500" dirty="0">
              <a:ea typeface="ＭＳ Ｐゴシック" charset="-128"/>
            </a:endParaRPr>
          </a:p>
        </p:txBody>
      </p:sp>
      <p:sp>
        <p:nvSpPr>
          <p:cNvPr id="8196" name="TextBox 6"/>
          <p:cNvSpPr txBox="1">
            <a:spLocks noChangeArrowheads="1"/>
          </p:cNvSpPr>
          <p:nvPr/>
        </p:nvSpPr>
        <p:spPr bwMode="auto">
          <a:xfrm>
            <a:off x="990600" y="4419600"/>
            <a:ext cx="7162800" cy="830263"/>
          </a:xfrm>
          <a:prstGeom prst="rect">
            <a:avLst/>
          </a:prstGeom>
          <a:noFill/>
          <a:ln w="9525">
            <a:noFill/>
            <a:miter lim="800000"/>
            <a:headEnd/>
            <a:tailEnd/>
          </a:ln>
        </p:spPr>
        <p:txBody>
          <a:bodyPr>
            <a:spAutoFit/>
          </a:bodyPr>
          <a:lstStyle/>
          <a:p>
            <a:pPr algn="ctr"/>
            <a:r>
              <a:rPr lang="en-US" dirty="0"/>
              <a:t>Jessica Dare, Principal Consultant</a:t>
            </a:r>
          </a:p>
          <a:p>
            <a:pPr algn="ctr"/>
            <a:r>
              <a:rPr lang="en-US" dirty="0"/>
              <a:t>IAA Spring </a:t>
            </a:r>
            <a:r>
              <a:rPr lang="en-US" dirty="0" smtClean="0"/>
              <a:t>2014</a:t>
            </a:r>
            <a:endParaRPr lang="en-US" dirty="0"/>
          </a:p>
        </p:txBody>
      </p:sp>
      <p:sp>
        <p:nvSpPr>
          <p:cNvPr id="6" name="Slide Number Placeholder 5"/>
          <p:cNvSpPr>
            <a:spLocks noGrp="1"/>
          </p:cNvSpPr>
          <p:nvPr>
            <p:ph type="sldNum" sz="quarter" idx="10"/>
          </p:nvPr>
        </p:nvSpPr>
        <p:spPr/>
        <p:txBody>
          <a:bodyPr/>
          <a:lstStyle/>
          <a:p>
            <a:pPr>
              <a:defRPr/>
            </a:pPr>
            <a:fld id="{3E241F14-37C0-42BE-A9F1-9192D00B96EC}"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371600"/>
            <a:ext cx="9144000" cy="674688"/>
          </a:xfrm>
        </p:spPr>
        <p:txBody>
          <a:bodyPr/>
          <a:lstStyle/>
          <a:p>
            <a:pPr eaLnBrk="1" hangingPunct="1"/>
            <a:r>
              <a:rPr lang="en-US" sz="3000" b="1" smtClean="0">
                <a:latin typeface="Arial" charset="0"/>
                <a:cs typeface="Arial" charset="0"/>
              </a:rPr>
              <a:t>Test Booklets</a:t>
            </a:r>
          </a:p>
        </p:txBody>
      </p:sp>
      <p:sp>
        <p:nvSpPr>
          <p:cNvPr id="17411" name="Rectangle 3"/>
          <p:cNvSpPr>
            <a:spLocks noGrp="1" noChangeArrowheads="1"/>
          </p:cNvSpPr>
          <p:nvPr>
            <p:ph type="body" sz="half" idx="1"/>
          </p:nvPr>
        </p:nvSpPr>
        <p:spPr>
          <a:xfrm>
            <a:off x="1066800" y="2362200"/>
            <a:ext cx="7315200" cy="3352800"/>
          </a:xfrm>
        </p:spPr>
        <p:txBody>
          <a:bodyPr/>
          <a:lstStyle/>
          <a:p>
            <a:pPr eaLnBrk="1" hangingPunct="1">
              <a:lnSpc>
                <a:spcPct val="90000"/>
              </a:lnSpc>
            </a:pPr>
            <a:r>
              <a:rPr lang="en-US" sz="2000" smtClean="0">
                <a:latin typeface="Arial" charset="0"/>
                <a:cs typeface="Arial" charset="0"/>
              </a:rPr>
              <a:t>One test booklet per student, based on Pre-ID file </a:t>
            </a:r>
          </a:p>
          <a:p>
            <a:pPr eaLnBrk="1" hangingPunct="1">
              <a:lnSpc>
                <a:spcPct val="90000"/>
              </a:lnSpc>
            </a:pPr>
            <a:endParaRPr lang="en-US" sz="2000" smtClean="0">
              <a:latin typeface="Arial" charset="0"/>
              <a:cs typeface="Arial" charset="0"/>
            </a:endParaRPr>
          </a:p>
          <a:p>
            <a:pPr eaLnBrk="1" hangingPunct="1">
              <a:lnSpc>
                <a:spcPct val="90000"/>
              </a:lnSpc>
            </a:pPr>
            <a:r>
              <a:rPr lang="en-US" sz="2000" smtClean="0">
                <a:latin typeface="Arial" charset="0"/>
                <a:cs typeface="Arial" charset="0"/>
              </a:rPr>
              <a:t>Distribute test booklets to teachers immediately upon receipt.</a:t>
            </a:r>
          </a:p>
          <a:p>
            <a:pPr eaLnBrk="1" hangingPunct="1">
              <a:lnSpc>
                <a:spcPct val="90000"/>
              </a:lnSpc>
              <a:buFont typeface="Arial" charset="0"/>
              <a:buNone/>
            </a:pPr>
            <a:endParaRPr lang="en-US" sz="2000" smtClean="0">
              <a:latin typeface="Arial" charset="0"/>
              <a:cs typeface="Arial" charset="0"/>
            </a:endParaRPr>
          </a:p>
          <a:p>
            <a:pPr eaLnBrk="1" hangingPunct="1">
              <a:lnSpc>
                <a:spcPct val="90000"/>
              </a:lnSpc>
            </a:pPr>
            <a:r>
              <a:rPr lang="en-US" sz="2000" smtClean="0">
                <a:latin typeface="Arial" charset="0"/>
                <a:cs typeface="Arial" charset="0"/>
              </a:rPr>
              <a:t>Sharing of test booklets is allowed between students in the same grade, as long as each student receives only their appropriate accommodations.</a:t>
            </a:r>
          </a:p>
          <a:p>
            <a:pPr eaLnBrk="1" hangingPunct="1">
              <a:lnSpc>
                <a:spcPct val="90000"/>
              </a:lnSpc>
              <a:buFont typeface="Arial" charset="0"/>
              <a:buNone/>
            </a:pPr>
            <a:endParaRPr lang="en-US" sz="1600" smtClean="0">
              <a:latin typeface="Arial" charset="0"/>
              <a:cs typeface="Arial" charset="0"/>
            </a:endParaRPr>
          </a:p>
        </p:txBody>
      </p:sp>
      <p:pic>
        <p:nvPicPr>
          <p:cNvPr id="17412" name="Picture 5" descr="Pearson_blue_whitetext_9in"/>
          <p:cNvPicPr>
            <a:picLocks noChangeAspect="1" noChangeArrowheads="1"/>
          </p:cNvPicPr>
          <p:nvPr/>
        </p:nvPicPr>
        <p:blipFill>
          <a:blip r:embed="rId3"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17413" name="TextBox 6"/>
          <p:cNvSpPr txBox="1">
            <a:spLocks noChangeArrowheads="1"/>
          </p:cNvSpPr>
          <p:nvPr/>
        </p:nvSpPr>
        <p:spPr bwMode="auto">
          <a:xfrm>
            <a:off x="0" y="609600"/>
            <a:ext cx="9144000" cy="708025"/>
          </a:xfrm>
          <a:prstGeom prst="rect">
            <a:avLst/>
          </a:prstGeom>
          <a:noFill/>
          <a:ln w="9525">
            <a:noFill/>
            <a:miter lim="800000"/>
            <a:headEnd/>
            <a:tailEnd/>
          </a:ln>
        </p:spPr>
        <p:txBody>
          <a:bodyPr>
            <a:spAutoFit/>
          </a:bodyPr>
          <a:lstStyle/>
          <a:p>
            <a:pPr algn="ctr"/>
            <a:r>
              <a:rPr lang="en-US" sz="4000" b="1">
                <a:latin typeface="Arial" charset="0"/>
                <a:cs typeface="Arial" charset="0"/>
              </a:rPr>
              <a:t>Verifying Inventory</a:t>
            </a:r>
          </a:p>
        </p:txBody>
      </p:sp>
      <p:sp>
        <p:nvSpPr>
          <p:cNvPr id="6" name="Slide Number Placeholder 5"/>
          <p:cNvSpPr>
            <a:spLocks noGrp="1"/>
          </p:cNvSpPr>
          <p:nvPr>
            <p:ph type="sldNum" sz="quarter" idx="11"/>
          </p:nvPr>
        </p:nvSpPr>
        <p:spPr/>
        <p:txBody>
          <a:bodyPr/>
          <a:lstStyle/>
          <a:p>
            <a:pPr>
              <a:defRPr/>
            </a:pPr>
            <a:fld id="{3A8A2FC2-DB39-4C3D-8441-2FA7FAC5DB86}"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0" y="609600"/>
            <a:ext cx="9144000" cy="708025"/>
          </a:xfrm>
          <a:prstGeom prst="rect">
            <a:avLst/>
          </a:prstGeom>
          <a:noFill/>
          <a:ln w="9525">
            <a:noFill/>
            <a:miter lim="800000"/>
            <a:headEnd/>
            <a:tailEnd/>
          </a:ln>
        </p:spPr>
        <p:txBody>
          <a:bodyPr>
            <a:spAutoFit/>
          </a:bodyPr>
          <a:lstStyle/>
          <a:p>
            <a:pPr algn="ctr"/>
            <a:r>
              <a:rPr lang="en-US" sz="4000" b="1">
                <a:latin typeface="Arial" charset="0"/>
                <a:cs typeface="Arial" charset="0"/>
              </a:rPr>
              <a:t>Ordering Additional Test Materials</a:t>
            </a:r>
          </a:p>
        </p:txBody>
      </p:sp>
      <p:sp>
        <p:nvSpPr>
          <p:cNvPr id="18435" name="TextBox 2"/>
          <p:cNvSpPr txBox="1">
            <a:spLocks noChangeArrowheads="1"/>
          </p:cNvSpPr>
          <p:nvPr/>
        </p:nvSpPr>
        <p:spPr bwMode="auto">
          <a:xfrm>
            <a:off x="990600" y="2286000"/>
            <a:ext cx="5867400" cy="1200150"/>
          </a:xfrm>
          <a:prstGeom prst="rect">
            <a:avLst/>
          </a:prstGeom>
          <a:noFill/>
          <a:ln w="9525">
            <a:noFill/>
            <a:miter lim="800000"/>
            <a:headEnd/>
            <a:tailEnd/>
          </a:ln>
        </p:spPr>
        <p:txBody>
          <a:bodyPr>
            <a:spAutoFit/>
          </a:bodyPr>
          <a:lstStyle/>
          <a:p>
            <a:pPr>
              <a:buFont typeface="Arial" charset="0"/>
              <a:buChar char="•"/>
            </a:pPr>
            <a:r>
              <a:rPr lang="en-US">
                <a:latin typeface="Arial" charset="0"/>
                <a:cs typeface="Arial" charset="0"/>
              </a:rPr>
              <a:t>  </a:t>
            </a:r>
            <a:r>
              <a:rPr lang="en-US" b="1">
                <a:latin typeface="Arial" charset="0"/>
                <a:cs typeface="Arial" charset="0"/>
              </a:rPr>
              <a:t>Pearson’s Assessment Network</a:t>
            </a:r>
          </a:p>
          <a:p>
            <a:pPr>
              <a:buFont typeface="Arial" charset="0"/>
              <a:buChar char="•"/>
            </a:pPr>
            <a:endParaRPr lang="en-US" b="1">
              <a:latin typeface="Arial" charset="0"/>
              <a:cs typeface="Arial" charset="0"/>
            </a:endParaRPr>
          </a:p>
          <a:p>
            <a:pPr>
              <a:buFont typeface="Arial" charset="0"/>
              <a:buChar char="•"/>
            </a:pPr>
            <a:r>
              <a:rPr lang="en-US" b="1">
                <a:latin typeface="Arial" charset="0"/>
                <a:cs typeface="Arial" charset="0"/>
              </a:rPr>
              <a:t>  Placing an Additional Order</a:t>
            </a:r>
          </a:p>
        </p:txBody>
      </p:sp>
      <p:pic>
        <p:nvPicPr>
          <p:cNvPr id="18436" name="Picture 5" descr="Pearson_blue_whitetext_9in"/>
          <p:cNvPicPr>
            <a:picLocks noChangeAspect="1" noChangeArrowheads="1"/>
          </p:cNvPicPr>
          <p:nvPr/>
        </p:nvPicPr>
        <p:blipFill>
          <a:blip r:embed="rId3"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A3C88EBB-FF83-4CFD-927B-7D9EA4A762B1}"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762000" y="1981200"/>
            <a:ext cx="7620000" cy="2786063"/>
          </a:xfrm>
          <a:prstGeom prst="rect">
            <a:avLst/>
          </a:prstGeom>
          <a:noFill/>
          <a:ln w="9525">
            <a:noFill/>
            <a:miter lim="800000"/>
            <a:headEnd/>
            <a:tailEnd/>
          </a:ln>
        </p:spPr>
        <p:txBody>
          <a:bodyPr>
            <a:spAutoFit/>
          </a:bodyPr>
          <a:lstStyle/>
          <a:p>
            <a:endParaRPr lang="en-US" sz="1500" dirty="0"/>
          </a:p>
          <a:p>
            <a:r>
              <a:rPr lang="en-US" sz="2000" dirty="0">
                <a:latin typeface="Arial" charset="0"/>
                <a:cs typeface="Arial" charset="0"/>
              </a:rPr>
              <a:t>•   </a:t>
            </a:r>
            <a:r>
              <a:rPr lang="en-US" sz="2000" b="1" dirty="0">
                <a:latin typeface="Arial" charset="0"/>
                <a:cs typeface="Arial" charset="0"/>
              </a:rPr>
              <a:t>MUST BE entered into Pearson’s Assessment Network   </a:t>
            </a:r>
          </a:p>
          <a:p>
            <a:r>
              <a:rPr lang="en-US" sz="2000" b="1" dirty="0">
                <a:latin typeface="Arial" charset="0"/>
                <a:cs typeface="Arial" charset="0"/>
              </a:rPr>
              <a:t>    system    </a:t>
            </a:r>
            <a:r>
              <a:rPr lang="en-US" sz="2000" b="1" dirty="0">
                <a:latin typeface="Arial" charset="0"/>
                <a:cs typeface="Arial" charset="0"/>
                <a:hlinkClick r:id="rId3"/>
              </a:rPr>
              <a:t>www.pearsonaccess.com/il</a:t>
            </a:r>
            <a:r>
              <a:rPr lang="en-US" sz="2000" b="1" dirty="0">
                <a:latin typeface="Arial" charset="0"/>
                <a:cs typeface="Arial" charset="0"/>
              </a:rPr>
              <a:t> </a:t>
            </a:r>
          </a:p>
          <a:p>
            <a:endParaRPr lang="en-US" sz="2000" b="1" dirty="0">
              <a:latin typeface="Arial" charset="0"/>
              <a:cs typeface="Arial" charset="0"/>
            </a:endParaRPr>
          </a:p>
          <a:p>
            <a:pPr>
              <a:buFont typeface="Arial" charset="0"/>
              <a:buChar char="•"/>
            </a:pPr>
            <a:r>
              <a:rPr lang="en-US" sz="2000" b="1" dirty="0">
                <a:latin typeface="Arial" charset="0"/>
                <a:cs typeface="Arial" charset="0"/>
              </a:rPr>
              <a:t>   Additional Order Window opens Monday, February </a:t>
            </a:r>
            <a:r>
              <a:rPr lang="en-US" sz="2000" b="1" dirty="0" smtClean="0">
                <a:latin typeface="Arial" charset="0"/>
                <a:cs typeface="Arial" charset="0"/>
              </a:rPr>
              <a:t>3rd </a:t>
            </a:r>
            <a:endParaRPr lang="en-US" sz="2000" b="1" dirty="0">
              <a:latin typeface="Arial" charset="0"/>
              <a:cs typeface="Arial" charset="0"/>
            </a:endParaRPr>
          </a:p>
          <a:p>
            <a:endParaRPr lang="en-US" sz="2000" dirty="0">
              <a:latin typeface="Arial" charset="0"/>
              <a:cs typeface="Arial" charset="0"/>
            </a:endParaRPr>
          </a:p>
          <a:p>
            <a:endParaRPr lang="en-US" sz="2000" b="1" dirty="0">
              <a:latin typeface="Arial" charset="0"/>
              <a:cs typeface="Arial" charset="0"/>
            </a:endParaRPr>
          </a:p>
          <a:p>
            <a:endParaRPr lang="en-US" sz="2000" b="1" dirty="0">
              <a:latin typeface="Arial" charset="0"/>
              <a:cs typeface="Arial" charset="0"/>
            </a:endParaRPr>
          </a:p>
          <a:p>
            <a:endParaRPr lang="en-US" sz="2000" b="1" dirty="0">
              <a:latin typeface="Arial" charset="0"/>
              <a:cs typeface="Arial" charset="0"/>
            </a:endParaRPr>
          </a:p>
        </p:txBody>
      </p:sp>
      <p:sp>
        <p:nvSpPr>
          <p:cNvPr id="19459" name="TextBox 2"/>
          <p:cNvSpPr txBox="1">
            <a:spLocks noChangeArrowheads="1"/>
          </p:cNvSpPr>
          <p:nvPr/>
        </p:nvSpPr>
        <p:spPr bwMode="auto">
          <a:xfrm>
            <a:off x="0" y="609600"/>
            <a:ext cx="9144000" cy="708025"/>
          </a:xfrm>
          <a:prstGeom prst="rect">
            <a:avLst/>
          </a:prstGeom>
          <a:noFill/>
          <a:ln w="9525">
            <a:noFill/>
            <a:miter lim="800000"/>
            <a:headEnd/>
            <a:tailEnd/>
          </a:ln>
        </p:spPr>
        <p:txBody>
          <a:bodyPr>
            <a:spAutoFit/>
          </a:bodyPr>
          <a:lstStyle/>
          <a:p>
            <a:pPr algn="ctr"/>
            <a:r>
              <a:rPr lang="en-US" sz="4000" b="1">
                <a:latin typeface="Arial" charset="0"/>
                <a:cs typeface="Arial" charset="0"/>
              </a:rPr>
              <a:t>Ordering Additional Test Materials</a:t>
            </a:r>
          </a:p>
        </p:txBody>
      </p:sp>
      <p:sp>
        <p:nvSpPr>
          <p:cNvPr id="19460" name="TextBox 3"/>
          <p:cNvSpPr txBox="1">
            <a:spLocks noChangeArrowheads="1"/>
          </p:cNvSpPr>
          <p:nvPr/>
        </p:nvSpPr>
        <p:spPr bwMode="auto">
          <a:xfrm>
            <a:off x="0" y="1290638"/>
            <a:ext cx="9144000" cy="554037"/>
          </a:xfrm>
          <a:prstGeom prst="rect">
            <a:avLst/>
          </a:prstGeom>
          <a:noFill/>
          <a:ln w="9525">
            <a:noFill/>
            <a:miter lim="800000"/>
            <a:headEnd/>
            <a:tailEnd/>
          </a:ln>
        </p:spPr>
        <p:txBody>
          <a:bodyPr>
            <a:spAutoFit/>
          </a:bodyPr>
          <a:lstStyle/>
          <a:p>
            <a:pPr algn="ctr"/>
            <a:r>
              <a:rPr lang="en-US" sz="3000" b="1">
                <a:latin typeface="Arial" charset="0"/>
                <a:cs typeface="Arial" charset="0"/>
              </a:rPr>
              <a:t>Pearson’s Assessment Network</a:t>
            </a:r>
          </a:p>
        </p:txBody>
      </p:sp>
      <p:pic>
        <p:nvPicPr>
          <p:cNvPr id="19461" name="Picture 6"/>
          <p:cNvPicPr>
            <a:picLocks noChangeAspect="1" noChangeArrowheads="1"/>
          </p:cNvPicPr>
          <p:nvPr/>
        </p:nvPicPr>
        <p:blipFill>
          <a:blip r:embed="rId4" cstate="print"/>
          <a:srcRect/>
          <a:stretch>
            <a:fillRect/>
          </a:stretch>
        </p:blipFill>
        <p:spPr bwMode="auto">
          <a:xfrm>
            <a:off x="381000" y="4191000"/>
            <a:ext cx="8362950" cy="1676400"/>
          </a:xfrm>
          <a:prstGeom prst="rect">
            <a:avLst/>
          </a:prstGeom>
          <a:noFill/>
          <a:ln w="9525">
            <a:solidFill>
              <a:schemeClr val="tx1"/>
            </a:solidFill>
            <a:miter lim="800000"/>
            <a:headEnd/>
            <a:tailEnd/>
          </a:ln>
        </p:spPr>
      </p:pic>
      <p:sp>
        <p:nvSpPr>
          <p:cNvPr id="6" name="Slide Number Placeholder 5"/>
          <p:cNvSpPr>
            <a:spLocks noGrp="1"/>
          </p:cNvSpPr>
          <p:nvPr>
            <p:ph type="sldNum" sz="quarter" idx="10"/>
          </p:nvPr>
        </p:nvSpPr>
        <p:spPr/>
        <p:txBody>
          <a:bodyPr/>
          <a:lstStyle/>
          <a:p>
            <a:pPr>
              <a:defRPr/>
            </a:pPr>
            <a:fld id="{AC2EF8ED-BAEC-4925-BF3A-3250AB34FACC}" type="slidenum">
              <a:rPr lang="en-US" smtClean="0"/>
              <a:pPr>
                <a:defRPr/>
              </a:pPr>
              <a:t>12</a:t>
            </a:fld>
            <a:endParaRPr lang="en-US"/>
          </a:p>
        </p:txBody>
      </p:sp>
      <p:pic>
        <p:nvPicPr>
          <p:cNvPr id="19463" name="Picture 5" descr="Pearson_blue_whitetext_9in"/>
          <p:cNvPicPr>
            <a:picLocks noChangeAspect="1" noChangeArrowheads="1"/>
          </p:cNvPicPr>
          <p:nvPr/>
        </p:nvPicPr>
        <p:blipFill>
          <a:blip r:embed="rId5" cstate="print"/>
          <a:srcRect l="82671" r="793"/>
          <a:stretch>
            <a:fillRect/>
          </a:stretch>
        </p:blipFill>
        <p:spPr bwMode="auto">
          <a:xfrm>
            <a:off x="174625" y="6378575"/>
            <a:ext cx="1349375" cy="4032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81000" y="2057400"/>
            <a:ext cx="8382000" cy="2032000"/>
          </a:xfrm>
          <a:prstGeom prst="rect">
            <a:avLst/>
          </a:prstGeom>
          <a:noFill/>
          <a:ln w="9525">
            <a:noFill/>
            <a:miter lim="800000"/>
            <a:headEnd/>
            <a:tailEnd/>
          </a:ln>
        </p:spPr>
        <p:txBody>
          <a:bodyPr>
            <a:spAutoFit/>
          </a:bodyPr>
          <a:lstStyle/>
          <a:p>
            <a:pPr eaLnBrk="1" hangingPunct="1">
              <a:lnSpc>
                <a:spcPct val="90000"/>
              </a:lnSpc>
            </a:pPr>
            <a:endParaRPr lang="en-US" sz="2000">
              <a:latin typeface="Arial" charset="0"/>
              <a:cs typeface="Arial" charset="0"/>
            </a:endParaRPr>
          </a:p>
          <a:p>
            <a:pPr eaLnBrk="1" hangingPunct="1">
              <a:lnSpc>
                <a:spcPct val="90000"/>
              </a:lnSpc>
              <a:buFont typeface="Arial" charset="0"/>
              <a:buChar char="•"/>
            </a:pPr>
            <a:r>
              <a:rPr lang="en-US" sz="2000">
                <a:latin typeface="Arial" charset="0"/>
                <a:cs typeface="Arial" charset="0"/>
              </a:rPr>
              <a:t>  Order the same form number received  in the initial shipment</a:t>
            </a:r>
          </a:p>
          <a:p>
            <a:pPr eaLnBrk="1" hangingPunct="1">
              <a:lnSpc>
                <a:spcPct val="90000"/>
              </a:lnSpc>
              <a:buFont typeface="Arial" charset="0"/>
              <a:buChar char="•"/>
            </a:pPr>
            <a:endParaRPr lang="en-US" sz="2000">
              <a:latin typeface="Arial" charset="0"/>
              <a:cs typeface="Arial" charset="0"/>
            </a:endParaRPr>
          </a:p>
          <a:p>
            <a:pPr eaLnBrk="1" hangingPunct="1">
              <a:lnSpc>
                <a:spcPct val="90000"/>
              </a:lnSpc>
              <a:buFont typeface="Arial" charset="0"/>
              <a:buChar char="•"/>
            </a:pPr>
            <a:r>
              <a:rPr lang="en-US" sz="2000">
                <a:latin typeface="Arial" charset="0"/>
                <a:cs typeface="Arial" charset="0"/>
              </a:rPr>
              <a:t>  Didn’t receive any test booklets at that grade level in the initial  </a:t>
            </a:r>
          </a:p>
          <a:p>
            <a:pPr eaLnBrk="1" hangingPunct="1">
              <a:lnSpc>
                <a:spcPct val="90000"/>
              </a:lnSpc>
            </a:pPr>
            <a:r>
              <a:rPr lang="en-US" sz="2000">
                <a:latin typeface="Arial" charset="0"/>
                <a:cs typeface="Arial" charset="0"/>
              </a:rPr>
              <a:t>   shipment, choose any form number</a:t>
            </a:r>
          </a:p>
          <a:p>
            <a:pPr eaLnBrk="1" hangingPunct="1">
              <a:lnSpc>
                <a:spcPct val="90000"/>
              </a:lnSpc>
            </a:pPr>
            <a:endParaRPr lang="en-US" sz="2000">
              <a:latin typeface="Arial" charset="0"/>
              <a:cs typeface="Arial" charset="0"/>
            </a:endParaRPr>
          </a:p>
          <a:p>
            <a:pPr eaLnBrk="1" hangingPunct="1">
              <a:lnSpc>
                <a:spcPct val="90000"/>
              </a:lnSpc>
            </a:pPr>
            <a:endParaRPr lang="en-US" sz="2000">
              <a:latin typeface="Arial" charset="0"/>
              <a:cs typeface="Arial" charset="0"/>
            </a:endParaRPr>
          </a:p>
        </p:txBody>
      </p:sp>
      <p:sp>
        <p:nvSpPr>
          <p:cNvPr id="6" name="Rectangle 2"/>
          <p:cNvSpPr txBox="1">
            <a:spLocks noChangeArrowheads="1"/>
          </p:cNvSpPr>
          <p:nvPr/>
        </p:nvSpPr>
        <p:spPr>
          <a:xfrm>
            <a:off x="0" y="1371600"/>
            <a:ext cx="9144000" cy="674688"/>
          </a:xfrm>
          <a:prstGeom prst="rect">
            <a:avLst/>
          </a:prstGeom>
        </p:spPr>
        <p:txBody>
          <a:bodyPr>
            <a:normAutofit/>
          </a:bodyPr>
          <a:lstStyle/>
          <a:p>
            <a:pPr algn="ctr" eaLnBrk="1" fontAlgn="auto" hangingPunct="1">
              <a:spcAft>
                <a:spcPts val="0"/>
              </a:spcAft>
              <a:defRPr/>
            </a:pPr>
            <a:endParaRPr lang="en-US" sz="3000" b="1" dirty="0">
              <a:latin typeface="Arial"/>
              <a:ea typeface="+mj-ea"/>
              <a:cs typeface="Arial"/>
            </a:endParaRPr>
          </a:p>
        </p:txBody>
      </p:sp>
      <p:pic>
        <p:nvPicPr>
          <p:cNvPr id="20484" name="Picture 5" descr="Pearson_blue_whitetext_9in"/>
          <p:cNvPicPr>
            <a:picLocks noChangeAspect="1" noChangeArrowheads="1"/>
          </p:cNvPicPr>
          <p:nvPr/>
        </p:nvPicPr>
        <p:blipFill>
          <a:blip r:embed="rId3"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20485" name="TextBox 7"/>
          <p:cNvSpPr txBox="1">
            <a:spLocks noChangeArrowheads="1"/>
          </p:cNvSpPr>
          <p:nvPr/>
        </p:nvSpPr>
        <p:spPr bwMode="auto">
          <a:xfrm>
            <a:off x="0" y="609600"/>
            <a:ext cx="9144000" cy="708025"/>
          </a:xfrm>
          <a:prstGeom prst="rect">
            <a:avLst/>
          </a:prstGeom>
          <a:noFill/>
          <a:ln w="9525">
            <a:noFill/>
            <a:miter lim="800000"/>
            <a:headEnd/>
            <a:tailEnd/>
          </a:ln>
        </p:spPr>
        <p:txBody>
          <a:bodyPr>
            <a:spAutoFit/>
          </a:bodyPr>
          <a:lstStyle/>
          <a:p>
            <a:pPr algn="ctr"/>
            <a:r>
              <a:rPr lang="en-US" sz="4000" b="1">
                <a:latin typeface="Arial" charset="0"/>
                <a:cs typeface="Arial" charset="0"/>
              </a:rPr>
              <a:t>Ordering Additional Test Materials</a:t>
            </a:r>
          </a:p>
        </p:txBody>
      </p:sp>
      <p:sp>
        <p:nvSpPr>
          <p:cNvPr id="20486" name="TextBox 8"/>
          <p:cNvSpPr txBox="1">
            <a:spLocks noChangeArrowheads="1"/>
          </p:cNvSpPr>
          <p:nvPr/>
        </p:nvSpPr>
        <p:spPr bwMode="auto">
          <a:xfrm>
            <a:off x="0" y="1295400"/>
            <a:ext cx="9144000" cy="554038"/>
          </a:xfrm>
          <a:prstGeom prst="rect">
            <a:avLst/>
          </a:prstGeom>
          <a:noFill/>
          <a:ln w="9525">
            <a:noFill/>
            <a:miter lim="800000"/>
            <a:headEnd/>
            <a:tailEnd/>
          </a:ln>
        </p:spPr>
        <p:txBody>
          <a:bodyPr>
            <a:spAutoFit/>
          </a:bodyPr>
          <a:lstStyle/>
          <a:p>
            <a:pPr algn="ctr"/>
            <a:r>
              <a:rPr lang="en-US" sz="3000" b="1">
                <a:latin typeface="Arial" charset="0"/>
                <a:cs typeface="Arial" charset="0"/>
              </a:rPr>
              <a:t>Placing an Additional Order</a:t>
            </a:r>
          </a:p>
        </p:txBody>
      </p:sp>
      <p:sp>
        <p:nvSpPr>
          <p:cNvPr id="20487" name="Rectangle 10"/>
          <p:cNvSpPr>
            <a:spLocks noChangeArrowheads="1"/>
          </p:cNvSpPr>
          <p:nvPr/>
        </p:nvSpPr>
        <p:spPr bwMode="auto">
          <a:xfrm>
            <a:off x="533400" y="3657600"/>
            <a:ext cx="8001000" cy="2554288"/>
          </a:xfrm>
          <a:prstGeom prst="rect">
            <a:avLst/>
          </a:prstGeom>
          <a:noFill/>
          <a:ln w="9525">
            <a:noFill/>
            <a:miter lim="800000"/>
            <a:headEnd/>
            <a:tailEnd/>
          </a:ln>
        </p:spPr>
        <p:txBody>
          <a:bodyPr>
            <a:spAutoFit/>
          </a:bodyPr>
          <a:lstStyle/>
          <a:p>
            <a:r>
              <a:rPr lang="en-US" sz="2000" b="1">
                <a:latin typeface="Arial" charset="0"/>
                <a:cs typeface="Arial" charset="0"/>
              </a:rPr>
              <a:t>Please try to place just ONE additional order.</a:t>
            </a:r>
            <a:r>
              <a:rPr lang="en-US" sz="2000">
                <a:latin typeface="Arial" charset="0"/>
                <a:cs typeface="Arial" charset="0"/>
              </a:rPr>
              <a:t>  </a:t>
            </a:r>
          </a:p>
          <a:p>
            <a:endParaRPr lang="en-US" sz="2000">
              <a:latin typeface="Arial" charset="0"/>
              <a:cs typeface="Arial" charset="0"/>
            </a:endParaRPr>
          </a:p>
          <a:p>
            <a:pPr>
              <a:buFont typeface="Arial" charset="0"/>
              <a:buChar char="•"/>
            </a:pPr>
            <a:r>
              <a:rPr lang="en-US" sz="2000">
                <a:latin typeface="Arial" charset="0"/>
                <a:cs typeface="Arial" charset="0"/>
              </a:rPr>
              <a:t>   </a:t>
            </a:r>
            <a:r>
              <a:rPr lang="en-US" sz="2000" b="1">
                <a:latin typeface="Arial" charset="0"/>
                <a:cs typeface="Arial" charset="0"/>
              </a:rPr>
              <a:t>Placed at least 72 hours prior to when the test material will </a:t>
            </a:r>
          </a:p>
          <a:p>
            <a:r>
              <a:rPr lang="en-US" sz="2000" b="1">
                <a:latin typeface="Arial" charset="0"/>
                <a:cs typeface="Arial" charset="0"/>
              </a:rPr>
              <a:t>    be used.   </a:t>
            </a:r>
          </a:p>
          <a:p>
            <a:endParaRPr lang="en-US" sz="2000" b="1">
              <a:latin typeface="Arial" charset="0"/>
              <a:cs typeface="Arial" charset="0"/>
            </a:endParaRPr>
          </a:p>
          <a:p>
            <a:pPr>
              <a:buFont typeface="Arial" charset="0"/>
              <a:buChar char="•"/>
            </a:pPr>
            <a:r>
              <a:rPr lang="en-US" sz="2000" b="1">
                <a:latin typeface="Arial" charset="0"/>
                <a:cs typeface="Arial" charset="0"/>
              </a:rPr>
              <a:t>   Additional orders will be shipped UPS Ground to the same   </a:t>
            </a:r>
          </a:p>
          <a:p>
            <a:r>
              <a:rPr lang="en-US" sz="2000" b="1">
                <a:latin typeface="Arial" charset="0"/>
                <a:cs typeface="Arial" charset="0"/>
              </a:rPr>
              <a:t>    address and to the same person as provided for the initial    </a:t>
            </a:r>
          </a:p>
          <a:p>
            <a:r>
              <a:rPr lang="en-US" sz="2000" b="1">
                <a:latin typeface="Arial" charset="0"/>
                <a:cs typeface="Arial" charset="0"/>
              </a:rPr>
              <a:t>    shipment. </a:t>
            </a:r>
          </a:p>
        </p:txBody>
      </p:sp>
      <p:sp>
        <p:nvSpPr>
          <p:cNvPr id="8" name="Slide Number Placeholder 7"/>
          <p:cNvSpPr>
            <a:spLocks noGrp="1"/>
          </p:cNvSpPr>
          <p:nvPr>
            <p:ph type="sldNum" sz="quarter" idx="10"/>
          </p:nvPr>
        </p:nvSpPr>
        <p:spPr/>
        <p:txBody>
          <a:bodyPr/>
          <a:lstStyle/>
          <a:p>
            <a:pPr>
              <a:defRPr/>
            </a:pPr>
            <a:fld id="{C19DA252-8762-4762-A8FD-E41AC4BE9F84}"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685800"/>
            <a:ext cx="9144000" cy="990600"/>
          </a:xfrm>
        </p:spPr>
        <p:txBody>
          <a:bodyPr/>
          <a:lstStyle/>
          <a:p>
            <a:pPr eaLnBrk="1" hangingPunct="1"/>
            <a:r>
              <a:rPr lang="en-US" sz="4000" b="1" smtClean="0">
                <a:latin typeface="Arial" charset="0"/>
                <a:cs typeface="Arial" charset="0"/>
              </a:rPr>
              <a:t>Interactive Frequently Asked Questions Database </a:t>
            </a:r>
          </a:p>
        </p:txBody>
      </p:sp>
      <p:sp>
        <p:nvSpPr>
          <p:cNvPr id="21507" name="Rectangle 3"/>
          <p:cNvSpPr>
            <a:spLocks noGrp="1" noChangeArrowheads="1"/>
          </p:cNvSpPr>
          <p:nvPr>
            <p:ph type="body" sz="half" idx="1"/>
          </p:nvPr>
        </p:nvSpPr>
        <p:spPr>
          <a:xfrm>
            <a:off x="0" y="1828800"/>
            <a:ext cx="9144000" cy="990600"/>
          </a:xfrm>
        </p:spPr>
        <p:txBody>
          <a:bodyPr/>
          <a:lstStyle/>
          <a:p>
            <a:pPr algn="ctr" eaLnBrk="1" hangingPunct="1">
              <a:buFont typeface="Arial" charset="0"/>
              <a:buNone/>
            </a:pPr>
            <a:r>
              <a:rPr lang="en-US" sz="2800" smtClean="0">
                <a:latin typeface="Arial" charset="0"/>
                <a:cs typeface="Arial" charset="0"/>
                <a:hlinkClick r:id="rId3"/>
              </a:rPr>
              <a:t>www.pearsonaccess.com/il</a:t>
            </a:r>
            <a:r>
              <a:rPr lang="en-US" sz="2800" smtClean="0">
                <a:latin typeface="Arial" charset="0"/>
                <a:cs typeface="Arial" charset="0"/>
              </a:rPr>
              <a:t> </a:t>
            </a:r>
          </a:p>
        </p:txBody>
      </p:sp>
      <p:pic>
        <p:nvPicPr>
          <p:cNvPr id="21508" name="Picture 6"/>
          <p:cNvPicPr>
            <a:picLocks noGrp="1" noChangeAspect="1" noChangeArrowheads="1"/>
          </p:cNvPicPr>
          <p:nvPr>
            <p:ph sz="half" idx="2"/>
          </p:nvPr>
        </p:nvPicPr>
        <p:blipFill>
          <a:blip r:embed="rId4" cstate="print"/>
          <a:srcRect/>
          <a:stretch>
            <a:fillRect/>
          </a:stretch>
        </p:blipFill>
        <p:spPr>
          <a:xfrm>
            <a:off x="381000" y="2514600"/>
            <a:ext cx="5276850" cy="3810000"/>
          </a:xfrm>
        </p:spPr>
      </p:pic>
      <p:sp>
        <p:nvSpPr>
          <p:cNvPr id="21509" name="Line 5"/>
          <p:cNvSpPr>
            <a:spLocks noChangeShapeType="1"/>
          </p:cNvSpPr>
          <p:nvPr/>
        </p:nvSpPr>
        <p:spPr bwMode="auto">
          <a:xfrm flipH="1">
            <a:off x="5486400" y="4038600"/>
            <a:ext cx="1905000" cy="0"/>
          </a:xfrm>
          <a:prstGeom prst="line">
            <a:avLst/>
          </a:prstGeom>
          <a:noFill/>
          <a:ln w="34925">
            <a:solidFill>
              <a:srgbClr val="FF0000"/>
            </a:solidFill>
            <a:round/>
            <a:headEnd/>
            <a:tailEnd type="triangle" w="lg" len="lg"/>
          </a:ln>
        </p:spPr>
        <p:txBody>
          <a:bodyPr/>
          <a:lstStyle/>
          <a:p>
            <a:endParaRPr lang="en-US"/>
          </a:p>
        </p:txBody>
      </p:sp>
      <p:pic>
        <p:nvPicPr>
          <p:cNvPr id="21510" name="Picture 6" descr="Pearson_blue_whitetext_9in"/>
          <p:cNvPicPr>
            <a:picLocks noChangeAspect="1" noChangeArrowheads="1"/>
          </p:cNvPicPr>
          <p:nvPr/>
        </p:nvPicPr>
        <p:blipFill>
          <a:blip r:embed="rId5"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F890FE3-80DC-4656-8CD3-0B97FF02496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87688" y="6375400"/>
            <a:ext cx="169862" cy="457200"/>
          </a:xfrm>
          <a:prstGeom prst="rect">
            <a:avLst/>
          </a:prstGeom>
          <a:noFill/>
          <a:ln w="9525">
            <a:noFill/>
            <a:miter lim="800000"/>
            <a:headEnd/>
            <a:tailEnd/>
          </a:ln>
        </p:spPr>
        <p:txBody>
          <a:bodyPr wrap="none">
            <a:spAutoFit/>
          </a:bodyPr>
          <a:lstStyle/>
          <a:p>
            <a:endParaRPr lang="en-US"/>
          </a:p>
        </p:txBody>
      </p:sp>
      <p:pic>
        <p:nvPicPr>
          <p:cNvPr id="22531" name="Picture 2" descr="Pearson_blue_whitetext_9in"/>
          <p:cNvPicPr>
            <a:picLocks noChangeAspect="1" noChangeArrowheads="1"/>
          </p:cNvPicPr>
          <p:nvPr/>
        </p:nvPicPr>
        <p:blipFill>
          <a:blip r:embed="rId3"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22532" name="Title 3"/>
          <p:cNvSpPr>
            <a:spLocks noGrp="1"/>
          </p:cNvSpPr>
          <p:nvPr>
            <p:ph type="title"/>
          </p:nvPr>
        </p:nvSpPr>
        <p:spPr>
          <a:xfrm>
            <a:off x="0" y="609600"/>
            <a:ext cx="9144000" cy="685800"/>
          </a:xfrm>
        </p:spPr>
        <p:txBody>
          <a:bodyPr/>
          <a:lstStyle/>
          <a:p>
            <a:r>
              <a:rPr lang="en-US" sz="4000" b="1" smtClean="0">
                <a:latin typeface="Arial" charset="0"/>
                <a:cs typeface="Arial" charset="0"/>
              </a:rPr>
              <a:t>Questions</a:t>
            </a:r>
          </a:p>
        </p:txBody>
      </p:sp>
      <p:sp>
        <p:nvSpPr>
          <p:cNvPr id="22533" name="TextBox 4"/>
          <p:cNvSpPr txBox="1">
            <a:spLocks noChangeArrowheads="1"/>
          </p:cNvSpPr>
          <p:nvPr/>
        </p:nvSpPr>
        <p:spPr bwMode="auto">
          <a:xfrm>
            <a:off x="0" y="1371600"/>
            <a:ext cx="9144000" cy="492125"/>
          </a:xfrm>
          <a:prstGeom prst="rect">
            <a:avLst/>
          </a:prstGeom>
          <a:noFill/>
          <a:ln w="9525">
            <a:noFill/>
            <a:miter lim="800000"/>
            <a:headEnd/>
            <a:tailEnd/>
          </a:ln>
        </p:spPr>
        <p:txBody>
          <a:bodyPr>
            <a:spAutoFit/>
          </a:bodyPr>
          <a:lstStyle/>
          <a:p>
            <a:pPr algn="ctr"/>
            <a:r>
              <a:rPr lang="en-US" sz="2600" b="1">
                <a:latin typeface="Arial" charset="0"/>
                <a:cs typeface="Arial" charset="0"/>
              </a:rPr>
              <a:t>Interactive Frequently Asked Questions Database </a:t>
            </a:r>
            <a:endParaRPr lang="en-US" sz="2600"/>
          </a:p>
        </p:txBody>
      </p:sp>
      <p:sp>
        <p:nvSpPr>
          <p:cNvPr id="22534" name="Rectangle 5"/>
          <p:cNvSpPr>
            <a:spLocks noChangeArrowheads="1"/>
          </p:cNvSpPr>
          <p:nvPr/>
        </p:nvSpPr>
        <p:spPr bwMode="auto">
          <a:xfrm>
            <a:off x="0" y="4648200"/>
            <a:ext cx="9144000" cy="2770188"/>
          </a:xfrm>
          <a:prstGeom prst="rect">
            <a:avLst/>
          </a:prstGeom>
          <a:noFill/>
          <a:ln w="9525">
            <a:noFill/>
            <a:miter lim="800000"/>
            <a:headEnd/>
            <a:tailEnd/>
          </a:ln>
        </p:spPr>
        <p:txBody>
          <a:bodyPr>
            <a:spAutoFit/>
          </a:bodyPr>
          <a:lstStyle/>
          <a:p>
            <a:pPr algn="ctr"/>
            <a:r>
              <a:rPr lang="en-US" sz="2600" b="1">
                <a:latin typeface="Arial" charset="0"/>
                <a:cs typeface="Arial" charset="0"/>
              </a:rPr>
              <a:t>Packaging and Distribution</a:t>
            </a:r>
          </a:p>
          <a:p>
            <a:pPr algn="ctr"/>
            <a:r>
              <a:rPr lang="en-US">
                <a:latin typeface="Arial" charset="0"/>
                <a:cs typeface="Arial" charset="0"/>
              </a:rPr>
              <a:t>Pearson’s Illinois Customer Support Center</a:t>
            </a:r>
          </a:p>
          <a:p>
            <a:pPr algn="ctr"/>
            <a:r>
              <a:rPr lang="en-US">
                <a:latin typeface="Arial" charset="0"/>
                <a:cs typeface="Arial" charset="0"/>
              </a:rPr>
              <a:t>1-888-705-9413</a:t>
            </a:r>
          </a:p>
          <a:p>
            <a:pPr algn="ctr"/>
            <a:r>
              <a:rPr lang="en-US">
                <a:latin typeface="Arial" charset="0"/>
                <a:cs typeface="Arial" charset="0"/>
              </a:rPr>
              <a:t>Email: </a:t>
            </a:r>
            <a:r>
              <a:rPr lang="en-US">
                <a:latin typeface="Arial" charset="0"/>
                <a:cs typeface="Arial" charset="0"/>
                <a:hlinkClick r:id="rId4"/>
              </a:rPr>
              <a:t>iaa_pearson@support.pearson.com</a:t>
            </a:r>
            <a:endParaRPr lang="en-US">
              <a:latin typeface="Arial" charset="0"/>
              <a:cs typeface="Arial" charset="0"/>
            </a:endParaRPr>
          </a:p>
          <a:p>
            <a:pPr algn="ctr"/>
            <a:r>
              <a:rPr lang="en-US" sz="2800">
                <a:latin typeface="Arial" charset="0"/>
                <a:cs typeface="Arial" charset="0"/>
              </a:rPr>
              <a:t> </a:t>
            </a:r>
          </a:p>
          <a:p>
            <a:pPr algn="ctr"/>
            <a:endParaRPr lang="en-US">
              <a:latin typeface="Arial" charset="0"/>
              <a:cs typeface="Arial" charset="0"/>
            </a:endParaRPr>
          </a:p>
          <a:p>
            <a:pPr algn="ctr"/>
            <a:endParaRPr lang="en-US">
              <a:latin typeface="Arial" charset="0"/>
              <a:cs typeface="Arial" charset="0"/>
            </a:endParaRPr>
          </a:p>
        </p:txBody>
      </p:sp>
      <p:sp>
        <p:nvSpPr>
          <p:cNvPr id="22535" name="Rectangle 6"/>
          <p:cNvSpPr>
            <a:spLocks noChangeArrowheads="1"/>
          </p:cNvSpPr>
          <p:nvPr/>
        </p:nvSpPr>
        <p:spPr bwMode="auto">
          <a:xfrm>
            <a:off x="4724400" y="2057400"/>
            <a:ext cx="3968750" cy="461963"/>
          </a:xfrm>
          <a:prstGeom prst="rect">
            <a:avLst/>
          </a:prstGeom>
          <a:noFill/>
          <a:ln w="9525">
            <a:noFill/>
            <a:miter lim="800000"/>
            <a:headEnd/>
            <a:tailEnd/>
          </a:ln>
        </p:spPr>
        <p:txBody>
          <a:bodyPr wrap="none">
            <a:spAutoFit/>
          </a:bodyPr>
          <a:lstStyle/>
          <a:p>
            <a:pPr algn="ctr" eaLnBrk="1" hangingPunct="1">
              <a:buFont typeface="Arial" charset="0"/>
              <a:buNone/>
            </a:pPr>
            <a:r>
              <a:rPr lang="en-US">
                <a:latin typeface="Arial" charset="0"/>
                <a:cs typeface="Arial" charset="0"/>
                <a:hlinkClick r:id="rId5"/>
              </a:rPr>
              <a:t>www.pearsonaccess.com/il</a:t>
            </a:r>
            <a:r>
              <a:rPr lang="en-US">
                <a:latin typeface="Arial" charset="0"/>
                <a:cs typeface="Arial" charset="0"/>
              </a:rPr>
              <a:t> </a:t>
            </a:r>
          </a:p>
        </p:txBody>
      </p:sp>
      <p:pic>
        <p:nvPicPr>
          <p:cNvPr id="22536" name="Picture 6"/>
          <p:cNvPicPr>
            <a:picLocks noChangeAspect="1" noChangeArrowheads="1"/>
          </p:cNvPicPr>
          <p:nvPr/>
        </p:nvPicPr>
        <p:blipFill>
          <a:blip r:embed="rId6" cstate="print"/>
          <a:srcRect b="6779"/>
          <a:stretch>
            <a:fillRect/>
          </a:stretch>
        </p:blipFill>
        <p:spPr bwMode="auto">
          <a:xfrm>
            <a:off x="533400" y="1828800"/>
            <a:ext cx="3962400" cy="2667000"/>
          </a:xfrm>
          <a:prstGeom prst="rect">
            <a:avLst/>
          </a:prstGeom>
          <a:noFill/>
          <a:ln w="9525">
            <a:noFill/>
            <a:miter lim="800000"/>
            <a:headEnd/>
            <a:tailEnd/>
          </a:ln>
        </p:spPr>
      </p:pic>
      <p:sp>
        <p:nvSpPr>
          <p:cNvPr id="22537" name="Line 5"/>
          <p:cNvSpPr>
            <a:spLocks noChangeShapeType="1"/>
          </p:cNvSpPr>
          <p:nvPr/>
        </p:nvSpPr>
        <p:spPr bwMode="auto">
          <a:xfrm flipH="1">
            <a:off x="4343400" y="2895600"/>
            <a:ext cx="1295400" cy="0"/>
          </a:xfrm>
          <a:prstGeom prst="line">
            <a:avLst/>
          </a:prstGeom>
          <a:noFill/>
          <a:ln w="34925">
            <a:solidFill>
              <a:srgbClr val="FF0000"/>
            </a:solidFill>
            <a:round/>
            <a:headEnd/>
            <a:tailEnd type="triangle" w="lg" len="lg"/>
          </a:ln>
        </p:spPr>
        <p:txBody>
          <a:bodyPr/>
          <a:lstStyle/>
          <a:p>
            <a:endParaRPr lang="en-US"/>
          </a:p>
        </p:txBody>
      </p:sp>
      <p:sp>
        <p:nvSpPr>
          <p:cNvPr id="22538" name="TextBox 9"/>
          <p:cNvSpPr txBox="1">
            <a:spLocks noChangeArrowheads="1"/>
          </p:cNvSpPr>
          <p:nvPr/>
        </p:nvSpPr>
        <p:spPr bwMode="auto">
          <a:xfrm>
            <a:off x="5638800" y="2667000"/>
            <a:ext cx="2667000" cy="738188"/>
          </a:xfrm>
          <a:prstGeom prst="rect">
            <a:avLst/>
          </a:prstGeom>
          <a:noFill/>
          <a:ln w="9525">
            <a:solidFill>
              <a:schemeClr val="tx1"/>
            </a:solidFill>
            <a:miter lim="800000"/>
            <a:headEnd/>
            <a:tailEnd/>
          </a:ln>
        </p:spPr>
        <p:txBody>
          <a:bodyPr>
            <a:spAutoFit/>
          </a:bodyPr>
          <a:lstStyle/>
          <a:p>
            <a:r>
              <a:rPr lang="en-US" sz="1400"/>
              <a:t>Click on Frequently Asked Questions link to access database</a:t>
            </a:r>
          </a:p>
        </p:txBody>
      </p:sp>
      <p:sp>
        <p:nvSpPr>
          <p:cNvPr id="11" name="Slide Number Placeholder 10"/>
          <p:cNvSpPr>
            <a:spLocks noGrp="1"/>
          </p:cNvSpPr>
          <p:nvPr>
            <p:ph type="sldNum" sz="quarter" idx="10"/>
          </p:nvPr>
        </p:nvSpPr>
        <p:spPr/>
        <p:txBody>
          <a:bodyPr/>
          <a:lstStyle/>
          <a:p>
            <a:pPr>
              <a:defRPr/>
            </a:pPr>
            <a:fld id="{42FF2E7B-FE36-4A16-8340-DDAD101BD79C}"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0" y="609600"/>
            <a:ext cx="9144000" cy="1323975"/>
          </a:xfrm>
          <a:prstGeom prst="rect">
            <a:avLst/>
          </a:prstGeom>
          <a:noFill/>
          <a:ln w="9525">
            <a:noFill/>
            <a:miter lim="800000"/>
            <a:headEnd/>
            <a:tailEnd/>
          </a:ln>
        </p:spPr>
        <p:txBody>
          <a:bodyPr>
            <a:spAutoFit/>
          </a:bodyPr>
          <a:lstStyle/>
          <a:p>
            <a:pPr algn="ctr"/>
            <a:r>
              <a:rPr lang="en-US" sz="4000" b="1">
                <a:latin typeface="Arial" charset="0"/>
                <a:cs typeface="Arial" charset="0"/>
              </a:rPr>
              <a:t>Receiving and Returning </a:t>
            </a:r>
          </a:p>
          <a:p>
            <a:pPr algn="ctr"/>
            <a:r>
              <a:rPr lang="en-US" sz="4000" b="1">
                <a:latin typeface="Arial" charset="0"/>
                <a:cs typeface="Arial" charset="0"/>
              </a:rPr>
              <a:t>Test Materials</a:t>
            </a:r>
          </a:p>
        </p:txBody>
      </p:sp>
      <p:sp>
        <p:nvSpPr>
          <p:cNvPr id="9219" name="TextBox 2"/>
          <p:cNvSpPr txBox="1">
            <a:spLocks noChangeArrowheads="1"/>
          </p:cNvSpPr>
          <p:nvPr/>
        </p:nvSpPr>
        <p:spPr bwMode="auto">
          <a:xfrm>
            <a:off x="990600" y="2743200"/>
            <a:ext cx="4038600" cy="2262188"/>
          </a:xfrm>
          <a:prstGeom prst="rect">
            <a:avLst/>
          </a:prstGeom>
          <a:noFill/>
          <a:ln w="9525">
            <a:noFill/>
            <a:miter lim="800000"/>
            <a:headEnd/>
            <a:tailEnd/>
          </a:ln>
        </p:spPr>
        <p:txBody>
          <a:bodyPr>
            <a:spAutoFit/>
          </a:bodyPr>
          <a:lstStyle/>
          <a:p>
            <a:pPr>
              <a:buFont typeface="Arial" charset="0"/>
              <a:buChar char="•"/>
            </a:pPr>
            <a:r>
              <a:rPr lang="en-US" b="1">
                <a:latin typeface="Arial" charset="0"/>
                <a:cs typeface="Arial" charset="0"/>
              </a:rPr>
              <a:t>  Initial Shipment</a:t>
            </a:r>
          </a:p>
          <a:p>
            <a:endParaRPr lang="en-US" sz="800" b="1">
              <a:latin typeface="Arial" charset="0"/>
              <a:cs typeface="Arial" charset="0"/>
            </a:endParaRPr>
          </a:p>
          <a:p>
            <a:pPr>
              <a:buFont typeface="Arial" charset="0"/>
              <a:buChar char="•"/>
            </a:pPr>
            <a:r>
              <a:rPr lang="en-US" b="1">
                <a:latin typeface="Arial" charset="0"/>
                <a:cs typeface="Arial" charset="0"/>
              </a:rPr>
              <a:t>  Verifying Inventory</a:t>
            </a:r>
          </a:p>
          <a:p>
            <a:endParaRPr lang="en-US" sz="800">
              <a:latin typeface="Arial" charset="0"/>
              <a:cs typeface="Arial" charset="0"/>
            </a:endParaRPr>
          </a:p>
          <a:p>
            <a:pPr lvl="1">
              <a:buFont typeface="Arial" charset="0"/>
              <a:buChar char="•"/>
            </a:pPr>
            <a:r>
              <a:rPr lang="en-US">
                <a:latin typeface="Arial" charset="0"/>
                <a:cs typeface="Arial" charset="0"/>
              </a:rPr>
              <a:t>  Coordinator Kit</a:t>
            </a:r>
          </a:p>
          <a:p>
            <a:pPr lvl="1"/>
            <a:endParaRPr lang="en-US" sz="500">
              <a:latin typeface="Arial" charset="0"/>
              <a:cs typeface="Arial" charset="0"/>
            </a:endParaRPr>
          </a:p>
          <a:p>
            <a:pPr lvl="1">
              <a:buFont typeface="Arial" charset="0"/>
              <a:buChar char="•"/>
            </a:pPr>
            <a:r>
              <a:rPr lang="en-US">
                <a:latin typeface="Arial" charset="0"/>
                <a:cs typeface="Arial" charset="0"/>
              </a:rPr>
              <a:t>  Test Booklets</a:t>
            </a:r>
          </a:p>
          <a:p>
            <a:pPr lvl="1">
              <a:buFont typeface="Arial" charset="0"/>
              <a:buChar char="•"/>
            </a:pPr>
            <a:endParaRPr lang="en-US">
              <a:latin typeface="Arial" charset="0"/>
              <a:cs typeface="Arial" charset="0"/>
            </a:endParaRPr>
          </a:p>
        </p:txBody>
      </p:sp>
      <p:pic>
        <p:nvPicPr>
          <p:cNvPr id="9220" name="Picture 5" descr="Pearson_blue_whitetext_9in"/>
          <p:cNvPicPr>
            <a:picLocks noChangeAspect="1" noChangeArrowheads="1"/>
          </p:cNvPicPr>
          <p:nvPr/>
        </p:nvPicPr>
        <p:blipFill>
          <a:blip r:embed="rId3"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E1CECAB0-6484-47CA-96B5-B6D5C4BD4FC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p:cNvPicPr>
            <a:picLocks noGrp="1" noChangeAspect="1" noChangeArrowheads="1"/>
          </p:cNvPicPr>
          <p:nvPr>
            <p:ph sz="quarter" idx="2"/>
          </p:nvPr>
        </p:nvPicPr>
        <p:blipFill>
          <a:blip r:embed="rId3" cstate="print"/>
          <a:srcRect/>
          <a:stretch>
            <a:fillRect/>
          </a:stretch>
        </p:blipFill>
        <p:spPr>
          <a:xfrm>
            <a:off x="6181725" y="990600"/>
            <a:ext cx="2962275" cy="2276475"/>
          </a:xfrm>
          <a:noFill/>
        </p:spPr>
      </p:pic>
      <p:sp>
        <p:nvSpPr>
          <p:cNvPr id="4099" name="Rectangle 7"/>
          <p:cNvSpPr>
            <a:spLocks noGrp="1" noChangeArrowheads="1"/>
          </p:cNvSpPr>
          <p:nvPr>
            <p:ph type="title"/>
          </p:nvPr>
        </p:nvSpPr>
        <p:spPr>
          <a:xfrm>
            <a:off x="0" y="609600"/>
            <a:ext cx="9144000" cy="674688"/>
          </a:xfrm>
        </p:spPr>
        <p:txBody>
          <a:bodyPr rtlCol="0">
            <a:normAutofit fontScale="90000"/>
          </a:bodyPr>
          <a:lstStyle/>
          <a:p>
            <a:pPr eaLnBrk="1" fontAlgn="auto" hangingPunct="1">
              <a:spcAft>
                <a:spcPts val="0"/>
              </a:spcAft>
              <a:defRPr/>
            </a:pPr>
            <a:r>
              <a:rPr lang="en-US" b="1" dirty="0" smtClean="0"/>
              <a:t>Initial Shipment</a:t>
            </a:r>
          </a:p>
        </p:txBody>
      </p:sp>
      <p:sp>
        <p:nvSpPr>
          <p:cNvPr id="10244" name="Rectangle 8"/>
          <p:cNvSpPr>
            <a:spLocks noGrp="1" noChangeArrowheads="1"/>
          </p:cNvSpPr>
          <p:nvPr>
            <p:ph type="body" sz="half" idx="1"/>
          </p:nvPr>
        </p:nvSpPr>
        <p:spPr>
          <a:xfrm>
            <a:off x="457200" y="1371600"/>
            <a:ext cx="3962400" cy="4648200"/>
          </a:xfrm>
        </p:spPr>
        <p:txBody>
          <a:bodyPr/>
          <a:lstStyle/>
          <a:p>
            <a:pPr eaLnBrk="1" hangingPunct="1"/>
            <a:r>
              <a:rPr lang="en-US" sz="1800" dirty="0" smtClean="0">
                <a:latin typeface="Arial" charset="0"/>
                <a:cs typeface="Arial" charset="0"/>
              </a:rPr>
              <a:t>IAA materials will be delivered by </a:t>
            </a:r>
            <a:r>
              <a:rPr lang="en-US" sz="1800" b="1" dirty="0" smtClean="0">
                <a:latin typeface="Arial" charset="0"/>
                <a:cs typeface="Arial" charset="0"/>
              </a:rPr>
              <a:t>Monday, February 3</a:t>
            </a:r>
          </a:p>
          <a:p>
            <a:pPr eaLnBrk="1" hangingPunct="1">
              <a:buFont typeface="Arial" charset="0"/>
              <a:buNone/>
            </a:pPr>
            <a:endParaRPr lang="en-US" sz="1000" dirty="0" smtClean="0">
              <a:latin typeface="Arial" charset="0"/>
              <a:cs typeface="Arial" charset="0"/>
            </a:endParaRPr>
          </a:p>
          <a:p>
            <a:pPr eaLnBrk="1" hangingPunct="1"/>
            <a:r>
              <a:rPr lang="en-US" sz="1800" dirty="0" smtClean="0">
                <a:latin typeface="Arial" charset="0"/>
                <a:cs typeface="Arial" charset="0"/>
              </a:rPr>
              <a:t>UPS will be the courier</a:t>
            </a:r>
          </a:p>
          <a:p>
            <a:pPr eaLnBrk="1" hangingPunct="1">
              <a:buFont typeface="Arial" charset="0"/>
              <a:buNone/>
            </a:pPr>
            <a:endParaRPr lang="en-US" sz="1000" dirty="0" smtClean="0">
              <a:latin typeface="Arial" charset="0"/>
              <a:cs typeface="Arial" charset="0"/>
            </a:endParaRPr>
          </a:p>
          <a:p>
            <a:pPr eaLnBrk="1" hangingPunct="1"/>
            <a:r>
              <a:rPr lang="en-US" sz="1800" b="1" dirty="0" smtClean="0">
                <a:latin typeface="Arial" charset="0"/>
                <a:cs typeface="Arial" charset="0"/>
              </a:rPr>
              <a:t>For Chicago Schools,           </a:t>
            </a:r>
            <a:r>
              <a:rPr lang="en-US" sz="1800" dirty="0" smtClean="0">
                <a:latin typeface="Arial" charset="0"/>
                <a:cs typeface="Arial" charset="0"/>
              </a:rPr>
              <a:t>Box 1 will contain the Coordinator kit  and test booklets.</a:t>
            </a:r>
          </a:p>
          <a:p>
            <a:pPr eaLnBrk="1" hangingPunct="1">
              <a:buFont typeface="Arial" charset="0"/>
              <a:buNone/>
            </a:pPr>
            <a:endParaRPr lang="en-US" sz="1000" dirty="0" smtClean="0">
              <a:latin typeface="Arial" charset="0"/>
              <a:cs typeface="Arial" charset="0"/>
            </a:endParaRPr>
          </a:p>
          <a:p>
            <a:pPr eaLnBrk="1" hangingPunct="1"/>
            <a:r>
              <a:rPr lang="en-US" sz="1800" b="1" dirty="0" smtClean="0">
                <a:latin typeface="Arial" charset="0"/>
                <a:cs typeface="Arial" charset="0"/>
              </a:rPr>
              <a:t>For non-Chicago Districts</a:t>
            </a:r>
            <a:r>
              <a:rPr lang="en-US" sz="1800" dirty="0" smtClean="0">
                <a:latin typeface="Arial" charset="0"/>
                <a:cs typeface="Arial" charset="0"/>
              </a:rPr>
              <a:t>,   Box 1 will only contain the Coordinator kit. There will be additional boxes, a box for each school with test booklets.</a:t>
            </a:r>
          </a:p>
          <a:p>
            <a:pPr lvl="1" eaLnBrk="1" hangingPunct="1">
              <a:buFont typeface="Arial" charset="0"/>
              <a:buNone/>
            </a:pPr>
            <a:endParaRPr lang="en-US" sz="1000" dirty="0" smtClean="0">
              <a:latin typeface="Arial" charset="0"/>
              <a:cs typeface="Arial" charset="0"/>
            </a:endParaRPr>
          </a:p>
          <a:p>
            <a:pPr eaLnBrk="1" hangingPunct="1"/>
            <a:r>
              <a:rPr lang="en-US" sz="1800" b="1" dirty="0" smtClean="0">
                <a:latin typeface="Arial" charset="0"/>
                <a:cs typeface="Arial" charset="0"/>
              </a:rPr>
              <a:t>Save the boxes.</a:t>
            </a:r>
            <a:r>
              <a:rPr lang="en-US" sz="1800" dirty="0" smtClean="0">
                <a:latin typeface="Arial" charset="0"/>
                <a:cs typeface="Arial" charset="0"/>
              </a:rPr>
              <a:t>  Use them to return materials.</a:t>
            </a:r>
          </a:p>
        </p:txBody>
      </p:sp>
      <p:pic>
        <p:nvPicPr>
          <p:cNvPr id="10245" name="Picture 13" descr="Outbound label 2012"/>
          <p:cNvPicPr>
            <a:picLocks noGrp="1" noChangeAspect="1" noChangeArrowheads="1"/>
          </p:cNvPicPr>
          <p:nvPr>
            <p:ph sz="quarter" idx="3"/>
          </p:nvPr>
        </p:nvPicPr>
        <p:blipFill>
          <a:blip r:embed="rId4" cstate="print"/>
          <a:srcRect/>
          <a:stretch>
            <a:fillRect/>
          </a:stretch>
        </p:blipFill>
        <p:spPr>
          <a:xfrm>
            <a:off x="4495800" y="3200400"/>
            <a:ext cx="4338638" cy="2895600"/>
          </a:xfrm>
          <a:noFill/>
        </p:spPr>
      </p:pic>
      <p:pic>
        <p:nvPicPr>
          <p:cNvPr id="10246" name="Picture 6" descr="Pearson_blue_whitetext_9in"/>
          <p:cNvPicPr>
            <a:picLocks noChangeAspect="1" noChangeArrowheads="1"/>
          </p:cNvPicPr>
          <p:nvPr/>
        </p:nvPicPr>
        <p:blipFill>
          <a:blip r:embed="rId5"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0783317C-55AD-429E-8DC9-99978A1087A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9600"/>
            <a:ext cx="9144000" cy="685800"/>
          </a:xfrm>
        </p:spPr>
        <p:txBody>
          <a:bodyPr/>
          <a:lstStyle/>
          <a:p>
            <a:pPr eaLnBrk="1" hangingPunct="1"/>
            <a:r>
              <a:rPr lang="en-US" sz="4000" b="1" smtClean="0">
                <a:latin typeface="Arial" charset="0"/>
                <a:cs typeface="Arial" charset="0"/>
              </a:rPr>
              <a:t>Verifying Inventory</a:t>
            </a:r>
          </a:p>
        </p:txBody>
      </p:sp>
      <p:pic>
        <p:nvPicPr>
          <p:cNvPr id="11267" name="Picture 4" descr="Pearson_blue_whitetext_9in"/>
          <p:cNvPicPr>
            <a:picLocks noChangeAspect="1" noChangeArrowheads="1"/>
          </p:cNvPicPr>
          <p:nvPr/>
        </p:nvPicPr>
        <p:blipFill>
          <a:blip r:embed="rId3"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11268" name="TextBox 4"/>
          <p:cNvSpPr txBox="1">
            <a:spLocks noChangeArrowheads="1"/>
          </p:cNvSpPr>
          <p:nvPr/>
        </p:nvSpPr>
        <p:spPr bwMode="auto">
          <a:xfrm>
            <a:off x="990600" y="1443038"/>
            <a:ext cx="7620000" cy="461962"/>
          </a:xfrm>
          <a:prstGeom prst="rect">
            <a:avLst/>
          </a:prstGeom>
          <a:noFill/>
          <a:ln w="9525">
            <a:noFill/>
            <a:miter lim="800000"/>
            <a:headEnd/>
            <a:tailEnd/>
          </a:ln>
        </p:spPr>
        <p:txBody>
          <a:bodyPr>
            <a:spAutoFit/>
          </a:bodyPr>
          <a:lstStyle/>
          <a:p>
            <a:pPr>
              <a:buFont typeface="Arial" charset="0"/>
              <a:buChar char="•"/>
            </a:pPr>
            <a:r>
              <a:rPr lang="en-US">
                <a:latin typeface="Arial" charset="0"/>
                <a:cs typeface="Arial" charset="0"/>
              </a:rPr>
              <a:t> </a:t>
            </a:r>
            <a:r>
              <a:rPr lang="en-US" b="1">
                <a:latin typeface="Arial" charset="0"/>
                <a:cs typeface="Arial" charset="0"/>
              </a:rPr>
              <a:t>Coordinator Kit</a:t>
            </a:r>
          </a:p>
        </p:txBody>
      </p:sp>
      <p:sp>
        <p:nvSpPr>
          <p:cNvPr id="11269" name="TextBox 5"/>
          <p:cNvSpPr txBox="1">
            <a:spLocks noChangeArrowheads="1"/>
          </p:cNvSpPr>
          <p:nvPr/>
        </p:nvSpPr>
        <p:spPr bwMode="auto">
          <a:xfrm>
            <a:off x="1676400" y="1905000"/>
            <a:ext cx="6858000" cy="400050"/>
          </a:xfrm>
          <a:prstGeom prst="rect">
            <a:avLst/>
          </a:prstGeom>
          <a:noFill/>
          <a:ln w="9525">
            <a:noFill/>
            <a:miter lim="800000"/>
            <a:headEnd/>
            <a:tailEnd/>
          </a:ln>
        </p:spPr>
        <p:txBody>
          <a:bodyPr>
            <a:spAutoFit/>
          </a:bodyPr>
          <a:lstStyle/>
          <a:p>
            <a:pPr>
              <a:buFont typeface="Arial" charset="0"/>
              <a:buChar char="•"/>
            </a:pPr>
            <a:r>
              <a:rPr lang="en-US" sz="2000">
                <a:latin typeface="Arial" charset="0"/>
                <a:cs typeface="Arial" charset="0"/>
              </a:rPr>
              <a:t> Packing List</a:t>
            </a:r>
          </a:p>
        </p:txBody>
      </p:sp>
      <p:sp>
        <p:nvSpPr>
          <p:cNvPr id="11270" name="TextBox 6"/>
          <p:cNvSpPr txBox="1">
            <a:spLocks noChangeArrowheads="1"/>
          </p:cNvSpPr>
          <p:nvPr/>
        </p:nvSpPr>
        <p:spPr bwMode="auto">
          <a:xfrm>
            <a:off x="1676400" y="2362200"/>
            <a:ext cx="6781800" cy="400050"/>
          </a:xfrm>
          <a:prstGeom prst="rect">
            <a:avLst/>
          </a:prstGeom>
          <a:noFill/>
          <a:ln w="9525">
            <a:noFill/>
            <a:miter lim="800000"/>
            <a:headEnd/>
            <a:tailEnd/>
          </a:ln>
        </p:spPr>
        <p:txBody>
          <a:bodyPr>
            <a:spAutoFit/>
          </a:bodyPr>
          <a:lstStyle/>
          <a:p>
            <a:pPr>
              <a:buFont typeface="Arial" charset="0"/>
              <a:buChar char="•"/>
            </a:pPr>
            <a:r>
              <a:rPr lang="en-US" sz="2000">
                <a:latin typeface="Arial" charset="0"/>
                <a:cs typeface="Arial" charset="0"/>
              </a:rPr>
              <a:t> District and School Security Checklists</a:t>
            </a:r>
          </a:p>
        </p:txBody>
      </p:sp>
      <p:sp>
        <p:nvSpPr>
          <p:cNvPr id="11271" name="TextBox 7"/>
          <p:cNvSpPr txBox="1">
            <a:spLocks noChangeArrowheads="1"/>
          </p:cNvSpPr>
          <p:nvPr/>
        </p:nvSpPr>
        <p:spPr bwMode="auto">
          <a:xfrm>
            <a:off x="1676400" y="2819400"/>
            <a:ext cx="6934200" cy="400050"/>
          </a:xfrm>
          <a:prstGeom prst="rect">
            <a:avLst/>
          </a:prstGeom>
          <a:noFill/>
          <a:ln w="9525">
            <a:noFill/>
            <a:miter lim="800000"/>
            <a:headEnd/>
            <a:tailEnd/>
          </a:ln>
        </p:spPr>
        <p:txBody>
          <a:bodyPr>
            <a:spAutoFit/>
          </a:bodyPr>
          <a:lstStyle/>
          <a:p>
            <a:pPr>
              <a:buFont typeface="Arial" charset="0"/>
              <a:buChar char="•"/>
            </a:pPr>
            <a:r>
              <a:rPr lang="en-US" sz="2000">
                <a:latin typeface="Arial" charset="0"/>
                <a:cs typeface="Arial" charset="0"/>
              </a:rPr>
              <a:t> Coordinator Memo</a:t>
            </a:r>
          </a:p>
        </p:txBody>
      </p:sp>
      <p:sp>
        <p:nvSpPr>
          <p:cNvPr id="11272" name="TextBox 8"/>
          <p:cNvSpPr txBox="1">
            <a:spLocks noChangeArrowheads="1"/>
          </p:cNvSpPr>
          <p:nvPr/>
        </p:nvSpPr>
        <p:spPr bwMode="auto">
          <a:xfrm>
            <a:off x="1676400" y="3276600"/>
            <a:ext cx="6934200" cy="400050"/>
          </a:xfrm>
          <a:prstGeom prst="rect">
            <a:avLst/>
          </a:prstGeom>
          <a:noFill/>
          <a:ln w="9525">
            <a:noFill/>
            <a:miter lim="800000"/>
            <a:headEnd/>
            <a:tailEnd/>
          </a:ln>
        </p:spPr>
        <p:txBody>
          <a:bodyPr>
            <a:spAutoFit/>
          </a:bodyPr>
          <a:lstStyle/>
          <a:p>
            <a:pPr>
              <a:buFont typeface="Arial" charset="0"/>
              <a:buChar char="•"/>
            </a:pPr>
            <a:r>
              <a:rPr lang="en-US" sz="2000">
                <a:latin typeface="Arial" charset="0"/>
                <a:cs typeface="Arial" charset="0"/>
              </a:rPr>
              <a:t> UPS Return Labels</a:t>
            </a:r>
          </a:p>
        </p:txBody>
      </p:sp>
      <p:sp>
        <p:nvSpPr>
          <p:cNvPr id="11273" name="TextBox 9"/>
          <p:cNvSpPr txBox="1">
            <a:spLocks noChangeArrowheads="1"/>
          </p:cNvSpPr>
          <p:nvPr/>
        </p:nvSpPr>
        <p:spPr bwMode="auto">
          <a:xfrm>
            <a:off x="1676400" y="3733800"/>
            <a:ext cx="6934200" cy="400050"/>
          </a:xfrm>
          <a:prstGeom prst="rect">
            <a:avLst/>
          </a:prstGeom>
          <a:noFill/>
          <a:ln w="9525">
            <a:noFill/>
            <a:miter lim="800000"/>
            <a:headEnd/>
            <a:tailEnd/>
          </a:ln>
        </p:spPr>
        <p:txBody>
          <a:bodyPr>
            <a:spAutoFit/>
          </a:bodyPr>
          <a:lstStyle/>
          <a:p>
            <a:pPr>
              <a:buFont typeface="Arial" charset="0"/>
              <a:buChar char="•"/>
            </a:pPr>
            <a:r>
              <a:rPr lang="en-US" sz="2000">
                <a:latin typeface="Arial" charset="0"/>
                <a:cs typeface="Arial" charset="0"/>
              </a:rPr>
              <a:t> Pearson BLUE Return Labels</a:t>
            </a:r>
          </a:p>
        </p:txBody>
      </p:sp>
      <p:sp>
        <p:nvSpPr>
          <p:cNvPr id="11274" name="TextBox 11"/>
          <p:cNvSpPr txBox="1">
            <a:spLocks noChangeArrowheads="1"/>
          </p:cNvSpPr>
          <p:nvPr/>
        </p:nvSpPr>
        <p:spPr bwMode="auto">
          <a:xfrm>
            <a:off x="1676400" y="4191000"/>
            <a:ext cx="6858000" cy="400050"/>
          </a:xfrm>
          <a:prstGeom prst="rect">
            <a:avLst/>
          </a:prstGeom>
          <a:noFill/>
          <a:ln w="9525">
            <a:noFill/>
            <a:miter lim="800000"/>
            <a:headEnd/>
            <a:tailEnd/>
          </a:ln>
        </p:spPr>
        <p:txBody>
          <a:bodyPr>
            <a:spAutoFit/>
          </a:bodyPr>
          <a:lstStyle/>
          <a:p>
            <a:pPr>
              <a:buFont typeface="Arial" charset="0"/>
              <a:buChar char="•"/>
            </a:pPr>
            <a:r>
              <a:rPr lang="en-US" sz="2000">
                <a:latin typeface="Arial" charset="0"/>
                <a:cs typeface="Arial" charset="0"/>
              </a:rPr>
              <a:t> IAA Implementation Manual</a:t>
            </a:r>
          </a:p>
        </p:txBody>
      </p:sp>
      <p:sp>
        <p:nvSpPr>
          <p:cNvPr id="11275" name="TextBox 12"/>
          <p:cNvSpPr txBox="1">
            <a:spLocks noChangeArrowheads="1"/>
          </p:cNvSpPr>
          <p:nvPr/>
        </p:nvSpPr>
        <p:spPr bwMode="auto">
          <a:xfrm>
            <a:off x="990600" y="4648200"/>
            <a:ext cx="7162800" cy="461963"/>
          </a:xfrm>
          <a:prstGeom prst="rect">
            <a:avLst/>
          </a:prstGeom>
          <a:noFill/>
          <a:ln w="9525">
            <a:noFill/>
            <a:miter lim="800000"/>
            <a:headEnd/>
            <a:tailEnd/>
          </a:ln>
        </p:spPr>
        <p:txBody>
          <a:bodyPr>
            <a:spAutoFit/>
          </a:bodyPr>
          <a:lstStyle/>
          <a:p>
            <a:pPr>
              <a:buFont typeface="Arial" charset="0"/>
              <a:buChar char="•"/>
            </a:pPr>
            <a:r>
              <a:rPr lang="en-US" sz="2000">
                <a:latin typeface="Arial" charset="0"/>
                <a:cs typeface="Arial" charset="0"/>
              </a:rPr>
              <a:t> </a:t>
            </a:r>
            <a:r>
              <a:rPr lang="en-US" b="1">
                <a:latin typeface="Arial" charset="0"/>
                <a:cs typeface="Arial" charset="0"/>
              </a:rPr>
              <a:t>Test Booklets</a:t>
            </a:r>
          </a:p>
        </p:txBody>
      </p:sp>
      <p:sp>
        <p:nvSpPr>
          <p:cNvPr id="13" name="Slide Number Placeholder 12"/>
          <p:cNvSpPr>
            <a:spLocks noGrp="1"/>
          </p:cNvSpPr>
          <p:nvPr>
            <p:ph type="sldNum" sz="quarter" idx="10"/>
          </p:nvPr>
        </p:nvSpPr>
        <p:spPr/>
        <p:txBody>
          <a:bodyPr/>
          <a:lstStyle/>
          <a:p>
            <a:pPr>
              <a:defRPr/>
            </a:pPr>
            <a:fld id="{526C3133-A887-4B1D-A531-577240060E3F}" type="slidenum">
              <a:rPr lang="en-US" smtClean="0"/>
              <a:pPr>
                <a:defRPr/>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295400"/>
            <a:ext cx="9144000" cy="674688"/>
          </a:xfrm>
        </p:spPr>
        <p:txBody>
          <a:bodyPr/>
          <a:lstStyle/>
          <a:p>
            <a:pPr eaLnBrk="1" hangingPunct="1"/>
            <a:r>
              <a:rPr lang="en-US" sz="3000" b="1" smtClean="0">
                <a:latin typeface="Arial" charset="0"/>
                <a:cs typeface="Arial" charset="0"/>
              </a:rPr>
              <a:t>District and School Security Checklists</a:t>
            </a:r>
          </a:p>
        </p:txBody>
      </p:sp>
      <p:sp>
        <p:nvSpPr>
          <p:cNvPr id="12291" name="Rectangle 4"/>
          <p:cNvSpPr>
            <a:spLocks noGrp="1" noChangeArrowheads="1"/>
          </p:cNvSpPr>
          <p:nvPr>
            <p:ph type="body" sz="half" idx="1"/>
          </p:nvPr>
        </p:nvSpPr>
        <p:spPr>
          <a:xfrm>
            <a:off x="304800" y="1676400"/>
            <a:ext cx="4267200" cy="4572000"/>
          </a:xfrm>
        </p:spPr>
        <p:txBody>
          <a:bodyPr/>
          <a:lstStyle/>
          <a:p>
            <a:pPr eaLnBrk="1" hangingPunct="1">
              <a:buFont typeface="Arial" charset="0"/>
              <a:buNone/>
            </a:pPr>
            <a:endParaRPr lang="en-US" sz="1000" smtClean="0">
              <a:latin typeface="Arial" charset="0"/>
              <a:cs typeface="Arial" charset="0"/>
            </a:endParaRPr>
          </a:p>
          <a:p>
            <a:pPr lvl="1" eaLnBrk="1" hangingPunct="1">
              <a:buFont typeface="Arial" charset="0"/>
              <a:buChar char="•"/>
            </a:pPr>
            <a:r>
              <a:rPr lang="en-US" sz="2000" smtClean="0">
                <a:latin typeface="Arial" charset="0"/>
                <a:cs typeface="Arial" charset="0"/>
              </a:rPr>
              <a:t>Verify that each test booklet on the checklist was received.</a:t>
            </a:r>
          </a:p>
          <a:p>
            <a:pPr lvl="1" eaLnBrk="1" hangingPunct="1">
              <a:buFont typeface="Arial" charset="0"/>
              <a:buNone/>
            </a:pPr>
            <a:endParaRPr lang="en-US" sz="800" smtClean="0">
              <a:latin typeface="Arial" charset="0"/>
              <a:cs typeface="Arial" charset="0"/>
            </a:endParaRPr>
          </a:p>
          <a:p>
            <a:pPr lvl="1" eaLnBrk="1" hangingPunct="1">
              <a:buFont typeface="Arial" charset="0"/>
              <a:buChar char="•"/>
            </a:pPr>
            <a:r>
              <a:rPr lang="en-US" sz="2000" smtClean="0">
                <a:latin typeface="Arial" charset="0"/>
                <a:cs typeface="Arial" charset="0"/>
              </a:rPr>
              <a:t>Track the test booklet as it is issued to the teacher and returned after testing.</a:t>
            </a:r>
          </a:p>
          <a:p>
            <a:pPr lvl="1" eaLnBrk="1" hangingPunct="1">
              <a:buFont typeface="Arial" charset="0"/>
              <a:buNone/>
            </a:pPr>
            <a:endParaRPr lang="en-US" sz="500" smtClean="0">
              <a:latin typeface="Arial" charset="0"/>
              <a:cs typeface="Arial" charset="0"/>
            </a:endParaRPr>
          </a:p>
          <a:p>
            <a:pPr lvl="2" eaLnBrk="1" hangingPunct="1"/>
            <a:r>
              <a:rPr lang="en-US" sz="1900" smtClean="0">
                <a:latin typeface="Arial" charset="0"/>
                <a:cs typeface="Arial" charset="0"/>
              </a:rPr>
              <a:t>Coordinator signs and dates the form when a test booklet is issued.</a:t>
            </a:r>
          </a:p>
          <a:p>
            <a:pPr lvl="2" eaLnBrk="1" hangingPunct="1">
              <a:buFont typeface="Arial" charset="0"/>
              <a:buNone/>
            </a:pPr>
            <a:endParaRPr lang="en-US" sz="500" smtClean="0">
              <a:latin typeface="Arial" charset="0"/>
              <a:cs typeface="Arial" charset="0"/>
            </a:endParaRPr>
          </a:p>
          <a:p>
            <a:pPr lvl="2" eaLnBrk="1" hangingPunct="1"/>
            <a:r>
              <a:rPr lang="en-US" sz="1900" smtClean="0">
                <a:latin typeface="Arial" charset="0"/>
                <a:cs typeface="Arial" charset="0"/>
              </a:rPr>
              <a:t>Teacher  signs and dates the form when the test booklet is returned to the Coordinator.</a:t>
            </a:r>
          </a:p>
        </p:txBody>
      </p:sp>
      <p:pic>
        <p:nvPicPr>
          <p:cNvPr id="12292" name="Picture 5" descr="Pearson_blue_whitetext_9in"/>
          <p:cNvPicPr>
            <a:picLocks noChangeAspect="1" noChangeArrowheads="1"/>
          </p:cNvPicPr>
          <p:nvPr/>
        </p:nvPicPr>
        <p:blipFill>
          <a:blip r:embed="rId3"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12293" name="TextBox 5"/>
          <p:cNvSpPr txBox="1">
            <a:spLocks noChangeArrowheads="1"/>
          </p:cNvSpPr>
          <p:nvPr/>
        </p:nvSpPr>
        <p:spPr bwMode="auto">
          <a:xfrm>
            <a:off x="0" y="609600"/>
            <a:ext cx="9144000" cy="708025"/>
          </a:xfrm>
          <a:prstGeom prst="rect">
            <a:avLst/>
          </a:prstGeom>
          <a:noFill/>
          <a:ln w="9525">
            <a:noFill/>
            <a:miter lim="800000"/>
            <a:headEnd/>
            <a:tailEnd/>
          </a:ln>
        </p:spPr>
        <p:txBody>
          <a:bodyPr>
            <a:spAutoFit/>
          </a:bodyPr>
          <a:lstStyle/>
          <a:p>
            <a:pPr algn="ctr"/>
            <a:r>
              <a:rPr lang="en-US" sz="4000" b="1">
                <a:latin typeface="Arial" charset="0"/>
                <a:cs typeface="Arial" charset="0"/>
              </a:rPr>
              <a:t>Verifying Inventory</a:t>
            </a:r>
          </a:p>
        </p:txBody>
      </p:sp>
      <p:sp>
        <p:nvSpPr>
          <p:cNvPr id="7" name="Slide Number Placeholder 6"/>
          <p:cNvSpPr>
            <a:spLocks noGrp="1"/>
          </p:cNvSpPr>
          <p:nvPr>
            <p:ph type="sldNum" sz="quarter" idx="11"/>
          </p:nvPr>
        </p:nvSpPr>
        <p:spPr/>
        <p:txBody>
          <a:bodyPr/>
          <a:lstStyle/>
          <a:p>
            <a:pPr>
              <a:defRPr/>
            </a:pPr>
            <a:fld id="{043A16EF-03D7-4AB7-AB0D-2BE86A5A1E2C}" type="slidenum">
              <a:rPr lang="en-US" smtClean="0"/>
              <a:pPr>
                <a:defRPr/>
              </a:pPr>
              <a:t>5</a:t>
            </a:fld>
            <a:endParaRPr lang="en-US"/>
          </a:p>
        </p:txBody>
      </p:sp>
      <p:pic>
        <p:nvPicPr>
          <p:cNvPr id="13" name="Picture 12"/>
          <p:cNvPicPr/>
          <p:nvPr/>
        </p:nvPicPr>
        <p:blipFill>
          <a:blip r:embed="rId4" cstate="print"/>
          <a:srcRect l="57212" t="11600" r="6410" b="4000"/>
          <a:stretch>
            <a:fillRect/>
          </a:stretch>
        </p:blipFill>
        <p:spPr bwMode="auto">
          <a:xfrm>
            <a:off x="4800600" y="2057400"/>
            <a:ext cx="39624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1350963"/>
            <a:ext cx="9144000" cy="554037"/>
          </a:xfrm>
          <a:prstGeom prst="rect">
            <a:avLst/>
          </a:prstGeom>
          <a:noFill/>
          <a:ln w="9525">
            <a:noFill/>
            <a:miter lim="800000"/>
            <a:headEnd/>
            <a:tailEnd/>
          </a:ln>
        </p:spPr>
        <p:txBody>
          <a:bodyPr>
            <a:spAutoFit/>
          </a:bodyPr>
          <a:lstStyle/>
          <a:p>
            <a:pPr algn="ctr"/>
            <a:r>
              <a:rPr lang="en-US" sz="3000" b="1">
                <a:latin typeface="Arial" charset="0"/>
                <a:cs typeface="Arial" charset="0"/>
              </a:rPr>
              <a:t>Coordinator Memo</a:t>
            </a:r>
          </a:p>
        </p:txBody>
      </p:sp>
      <p:sp>
        <p:nvSpPr>
          <p:cNvPr id="13315" name="TextBox 3"/>
          <p:cNvSpPr txBox="1">
            <a:spLocks noChangeArrowheads="1"/>
          </p:cNvSpPr>
          <p:nvPr/>
        </p:nvSpPr>
        <p:spPr bwMode="auto">
          <a:xfrm>
            <a:off x="914400" y="2209800"/>
            <a:ext cx="3886200" cy="1692275"/>
          </a:xfrm>
          <a:prstGeom prst="rect">
            <a:avLst/>
          </a:prstGeom>
          <a:noFill/>
          <a:ln w="9525">
            <a:noFill/>
            <a:miter lim="800000"/>
            <a:headEnd/>
            <a:tailEnd/>
          </a:ln>
        </p:spPr>
        <p:txBody>
          <a:bodyPr>
            <a:spAutoFit/>
          </a:bodyPr>
          <a:lstStyle/>
          <a:p>
            <a:pPr>
              <a:buFont typeface="Arial" charset="0"/>
              <a:buChar char="•"/>
            </a:pPr>
            <a:r>
              <a:rPr lang="en-US" sz="2000" dirty="0">
                <a:latin typeface="Arial" charset="0"/>
                <a:cs typeface="Arial" charset="0"/>
              </a:rPr>
              <a:t>  IAA Testing Window</a:t>
            </a:r>
          </a:p>
          <a:p>
            <a:endParaRPr lang="en-US" sz="2000" dirty="0">
              <a:latin typeface="Arial" charset="0"/>
              <a:cs typeface="Arial" charset="0"/>
            </a:endParaRPr>
          </a:p>
          <a:p>
            <a:pPr>
              <a:buFont typeface="Arial" charset="0"/>
              <a:buChar char="•"/>
            </a:pPr>
            <a:r>
              <a:rPr lang="en-US" sz="2000" dirty="0">
                <a:latin typeface="Arial" charset="0"/>
                <a:cs typeface="Arial" charset="0"/>
              </a:rPr>
              <a:t>  Online Score Entry Deadline</a:t>
            </a:r>
          </a:p>
          <a:p>
            <a:endParaRPr lang="en-US" sz="2000" dirty="0">
              <a:latin typeface="Arial" charset="0"/>
              <a:cs typeface="Arial" charset="0"/>
            </a:endParaRPr>
          </a:p>
          <a:p>
            <a:pPr>
              <a:buFont typeface="Arial" charset="0"/>
              <a:buChar char="•"/>
            </a:pPr>
            <a:r>
              <a:rPr lang="en-US" sz="2000" dirty="0">
                <a:latin typeface="Arial" charset="0"/>
                <a:cs typeface="Arial" charset="0"/>
              </a:rPr>
              <a:t>  Changes for </a:t>
            </a:r>
            <a:r>
              <a:rPr lang="en-US" sz="2000" dirty="0" smtClean="0">
                <a:latin typeface="Arial" charset="0"/>
                <a:cs typeface="Arial" charset="0"/>
              </a:rPr>
              <a:t>2014</a:t>
            </a:r>
            <a:endParaRPr lang="en-US" sz="2000" dirty="0">
              <a:latin typeface="Arial" charset="0"/>
              <a:cs typeface="Arial" charset="0"/>
            </a:endParaRPr>
          </a:p>
        </p:txBody>
      </p:sp>
      <p:sp>
        <p:nvSpPr>
          <p:cNvPr id="13316" name="TextBox 4"/>
          <p:cNvSpPr txBox="1">
            <a:spLocks noChangeArrowheads="1"/>
          </p:cNvSpPr>
          <p:nvPr/>
        </p:nvSpPr>
        <p:spPr bwMode="auto">
          <a:xfrm>
            <a:off x="0" y="609600"/>
            <a:ext cx="9144000" cy="708025"/>
          </a:xfrm>
          <a:prstGeom prst="rect">
            <a:avLst/>
          </a:prstGeom>
          <a:noFill/>
          <a:ln w="9525">
            <a:noFill/>
            <a:miter lim="800000"/>
            <a:headEnd/>
            <a:tailEnd/>
          </a:ln>
        </p:spPr>
        <p:txBody>
          <a:bodyPr>
            <a:spAutoFit/>
          </a:bodyPr>
          <a:lstStyle/>
          <a:p>
            <a:pPr algn="ctr"/>
            <a:r>
              <a:rPr lang="en-US" sz="4000" b="1">
                <a:latin typeface="Arial" charset="0"/>
                <a:cs typeface="Arial" charset="0"/>
              </a:rPr>
              <a:t>Verifying Inventory</a:t>
            </a:r>
          </a:p>
        </p:txBody>
      </p:sp>
      <p:pic>
        <p:nvPicPr>
          <p:cNvPr id="13317" name="Picture 5" descr="Pearson_blue_whitetext_9in"/>
          <p:cNvPicPr>
            <a:picLocks noChangeAspect="1" noChangeArrowheads="1"/>
          </p:cNvPicPr>
          <p:nvPr/>
        </p:nvPicPr>
        <p:blipFill>
          <a:blip r:embed="rId3"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fld id="{882CF156-2974-4A23-957D-CD0812973EDE}" type="slidenum">
              <a:rPr lang="en-US" smtClean="0"/>
              <a:pPr>
                <a:defRPr/>
              </a:pPr>
              <a:t>6</a:t>
            </a:fld>
            <a:endParaRPr lang="en-US"/>
          </a:p>
        </p:txBody>
      </p:sp>
      <p:pic>
        <p:nvPicPr>
          <p:cNvPr id="8" name="Picture 7"/>
          <p:cNvPicPr/>
          <p:nvPr/>
        </p:nvPicPr>
        <p:blipFill>
          <a:blip r:embed="rId4" cstate="print"/>
          <a:srcRect l="26079" t="17857" r="26216" b="9778"/>
          <a:stretch>
            <a:fillRect/>
          </a:stretch>
        </p:blipFill>
        <p:spPr bwMode="auto">
          <a:xfrm>
            <a:off x="4953000" y="2057400"/>
            <a:ext cx="3327517" cy="4023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0" y="1219200"/>
            <a:ext cx="9144000" cy="838200"/>
          </a:xfrm>
        </p:spPr>
        <p:txBody>
          <a:bodyPr/>
          <a:lstStyle/>
          <a:p>
            <a:pPr eaLnBrk="1" hangingPunct="1"/>
            <a:r>
              <a:rPr lang="en-US" sz="3000" b="1" smtClean="0">
                <a:latin typeface="Arial" charset="0"/>
                <a:cs typeface="Arial" charset="0"/>
              </a:rPr>
              <a:t>UPS and Pearson Return Labels</a:t>
            </a:r>
          </a:p>
        </p:txBody>
      </p:sp>
      <p:sp>
        <p:nvSpPr>
          <p:cNvPr id="14339" name="Rectangle 5"/>
          <p:cNvSpPr>
            <a:spLocks noGrp="1" noChangeArrowheads="1"/>
          </p:cNvSpPr>
          <p:nvPr>
            <p:ph type="body" sz="half" idx="1"/>
          </p:nvPr>
        </p:nvSpPr>
        <p:spPr>
          <a:xfrm>
            <a:off x="3810000" y="4191000"/>
            <a:ext cx="5105400" cy="1905000"/>
          </a:xfrm>
        </p:spPr>
        <p:txBody>
          <a:bodyPr/>
          <a:lstStyle/>
          <a:p>
            <a:pPr eaLnBrk="1" hangingPunct="1"/>
            <a:endParaRPr lang="en-US" sz="1800" dirty="0" smtClean="0">
              <a:latin typeface="Arial" charset="0"/>
              <a:cs typeface="Arial" charset="0"/>
            </a:endParaRPr>
          </a:p>
          <a:p>
            <a:pPr eaLnBrk="1" hangingPunct="1">
              <a:buFont typeface="Arial" charset="0"/>
              <a:buNone/>
            </a:pPr>
            <a:r>
              <a:rPr lang="en-US" sz="2000" b="1" u="sng" dirty="0" smtClean="0">
                <a:latin typeface="Arial" charset="0"/>
                <a:cs typeface="Arial" charset="0"/>
              </a:rPr>
              <a:t>Both</a:t>
            </a:r>
            <a:r>
              <a:rPr lang="en-US" sz="2000" b="1" dirty="0" smtClean="0">
                <a:latin typeface="Arial" charset="0"/>
                <a:cs typeface="Arial" charset="0"/>
              </a:rPr>
              <a:t> labels </a:t>
            </a:r>
            <a:r>
              <a:rPr lang="en-US" sz="2000" b="1" u="sng" dirty="0" smtClean="0">
                <a:latin typeface="Arial" charset="0"/>
                <a:cs typeface="Arial" charset="0"/>
              </a:rPr>
              <a:t>must</a:t>
            </a:r>
            <a:r>
              <a:rPr lang="en-US" sz="2000" b="1" dirty="0" smtClean="0">
                <a:latin typeface="Arial" charset="0"/>
                <a:cs typeface="Arial" charset="0"/>
              </a:rPr>
              <a:t> be used to </a:t>
            </a:r>
          </a:p>
          <a:p>
            <a:pPr eaLnBrk="1" hangingPunct="1">
              <a:buFont typeface="Arial" charset="0"/>
              <a:buNone/>
            </a:pPr>
            <a:r>
              <a:rPr lang="en-US" sz="2000" b="1" dirty="0" smtClean="0">
                <a:latin typeface="Arial" charset="0"/>
                <a:cs typeface="Arial" charset="0"/>
              </a:rPr>
              <a:t>return materials. </a:t>
            </a:r>
          </a:p>
          <a:p>
            <a:pPr eaLnBrk="1" hangingPunct="1">
              <a:buFont typeface="Arial" charset="0"/>
              <a:buNone/>
            </a:pPr>
            <a:endParaRPr lang="en-US" sz="2000" b="1" dirty="0" smtClean="0">
              <a:latin typeface="Arial" charset="0"/>
              <a:cs typeface="Arial" charset="0"/>
            </a:endParaRPr>
          </a:p>
          <a:p>
            <a:pPr eaLnBrk="1" hangingPunct="1">
              <a:buFont typeface="Arial" charset="0"/>
              <a:buNone/>
            </a:pPr>
            <a:r>
              <a:rPr lang="en-US" sz="2000" b="1" dirty="0" smtClean="0">
                <a:latin typeface="Arial" charset="0"/>
                <a:cs typeface="Arial" charset="0"/>
              </a:rPr>
              <a:t>PRE-SCHEDULED  Pick-up is April 2nd  </a:t>
            </a:r>
          </a:p>
        </p:txBody>
      </p:sp>
      <p:pic>
        <p:nvPicPr>
          <p:cNvPr id="14340" name="Picture 12" descr="UPS label compressed"/>
          <p:cNvPicPr>
            <a:picLocks noGrp="1" noChangeAspect="1" noChangeArrowheads="1"/>
          </p:cNvPicPr>
          <p:nvPr>
            <p:ph sz="quarter" idx="2"/>
          </p:nvPr>
        </p:nvPicPr>
        <p:blipFill>
          <a:blip r:embed="rId3" cstate="print"/>
          <a:srcRect/>
          <a:stretch>
            <a:fillRect/>
          </a:stretch>
        </p:blipFill>
        <p:spPr>
          <a:xfrm>
            <a:off x="1219200" y="1905000"/>
            <a:ext cx="2438400" cy="4491038"/>
          </a:xfrm>
          <a:noFill/>
          <a:ln>
            <a:solidFill>
              <a:schemeClr val="tx1"/>
            </a:solidFill>
          </a:ln>
        </p:spPr>
      </p:pic>
      <p:pic>
        <p:nvPicPr>
          <p:cNvPr id="14341" name="Picture 8" descr="Inbound label 2012"/>
          <p:cNvPicPr>
            <a:picLocks noGrp="1" noChangeAspect="1" noChangeArrowheads="1"/>
          </p:cNvPicPr>
          <p:nvPr>
            <p:ph sz="quarter" idx="3"/>
          </p:nvPr>
        </p:nvPicPr>
        <p:blipFill>
          <a:blip r:embed="rId4" cstate="print"/>
          <a:srcRect/>
          <a:stretch>
            <a:fillRect/>
          </a:stretch>
        </p:blipFill>
        <p:spPr>
          <a:xfrm>
            <a:off x="4572000" y="1897063"/>
            <a:ext cx="3429000" cy="2522537"/>
          </a:xfrm>
          <a:noFill/>
        </p:spPr>
      </p:pic>
      <p:pic>
        <p:nvPicPr>
          <p:cNvPr id="14342" name="Picture 7" descr="Pearson_blue_whitetext_9in"/>
          <p:cNvPicPr>
            <a:picLocks noChangeAspect="1" noChangeArrowheads="1"/>
          </p:cNvPicPr>
          <p:nvPr/>
        </p:nvPicPr>
        <p:blipFill>
          <a:blip r:embed="rId5"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14343" name="WordArt 10"/>
          <p:cNvSpPr>
            <a:spLocks noChangeArrowheads="1" noChangeShapeType="1" noTextEdit="1"/>
          </p:cNvSpPr>
          <p:nvPr/>
        </p:nvSpPr>
        <p:spPr bwMode="auto">
          <a:xfrm>
            <a:off x="1447800" y="3810000"/>
            <a:ext cx="2133600" cy="2438400"/>
          </a:xfrm>
          <a:prstGeom prst="rect">
            <a:avLst/>
          </a:prstGeom>
        </p:spPr>
        <p:txBody>
          <a:bodyPr wrap="none" fromWordArt="1">
            <a:prstTxWarp prst="textSlantUp">
              <a:avLst>
                <a:gd name="adj" fmla="val 55556"/>
              </a:avLst>
            </a:prstTxWarp>
          </a:bodyPr>
          <a:lstStyle/>
          <a:p>
            <a:pPr algn="ctr"/>
            <a:r>
              <a:rPr lang="en-US" sz="3600" kern="10" spc="1800" dirty="0">
                <a:ln w="9525">
                  <a:solidFill>
                    <a:srgbClr val="D8D8D8"/>
                  </a:solidFill>
                  <a:round/>
                  <a:headEnd/>
                  <a:tailEnd/>
                </a:ln>
                <a:solidFill>
                  <a:srgbClr val="D8D8D8"/>
                </a:solidFill>
                <a:latin typeface="Aparajita"/>
                <a:cs typeface="Aparajita"/>
              </a:rPr>
              <a:t>SAMPLE</a:t>
            </a:r>
          </a:p>
        </p:txBody>
      </p:sp>
      <p:sp>
        <p:nvSpPr>
          <p:cNvPr id="14344" name="WordArt 11"/>
          <p:cNvSpPr>
            <a:spLocks noChangeArrowheads="1" noChangeShapeType="1" noTextEdit="1"/>
          </p:cNvSpPr>
          <p:nvPr/>
        </p:nvSpPr>
        <p:spPr bwMode="auto">
          <a:xfrm>
            <a:off x="5562600" y="2362200"/>
            <a:ext cx="2362200" cy="1981200"/>
          </a:xfrm>
          <a:prstGeom prst="rect">
            <a:avLst/>
          </a:prstGeom>
        </p:spPr>
        <p:txBody>
          <a:bodyPr wrap="none" fromWordArt="1">
            <a:prstTxWarp prst="textSlantUp">
              <a:avLst>
                <a:gd name="adj" fmla="val 55556"/>
              </a:avLst>
            </a:prstTxWarp>
          </a:bodyPr>
          <a:lstStyle/>
          <a:p>
            <a:pPr algn="ctr"/>
            <a:r>
              <a:rPr lang="en-US" sz="3600" kern="10" spc="1800" dirty="0">
                <a:ln w="9525">
                  <a:solidFill>
                    <a:srgbClr val="D8D8D8"/>
                  </a:solidFill>
                  <a:round/>
                  <a:headEnd/>
                  <a:tailEnd/>
                </a:ln>
                <a:solidFill>
                  <a:srgbClr val="D8D8D8"/>
                </a:solidFill>
                <a:latin typeface="Aparajita"/>
                <a:cs typeface="Aparajita"/>
              </a:rPr>
              <a:t>SAMPLE</a:t>
            </a:r>
          </a:p>
        </p:txBody>
      </p:sp>
      <p:sp>
        <p:nvSpPr>
          <p:cNvPr id="14345" name="TextBox 8"/>
          <p:cNvSpPr txBox="1">
            <a:spLocks noChangeArrowheads="1"/>
          </p:cNvSpPr>
          <p:nvPr/>
        </p:nvSpPr>
        <p:spPr bwMode="auto">
          <a:xfrm>
            <a:off x="0" y="609600"/>
            <a:ext cx="9144000" cy="708025"/>
          </a:xfrm>
          <a:prstGeom prst="rect">
            <a:avLst/>
          </a:prstGeom>
          <a:noFill/>
          <a:ln w="9525">
            <a:noFill/>
            <a:miter lim="800000"/>
            <a:headEnd/>
            <a:tailEnd/>
          </a:ln>
        </p:spPr>
        <p:txBody>
          <a:bodyPr>
            <a:spAutoFit/>
          </a:bodyPr>
          <a:lstStyle/>
          <a:p>
            <a:pPr algn="ctr"/>
            <a:r>
              <a:rPr lang="en-US" sz="4000" b="1">
                <a:latin typeface="Arial" charset="0"/>
                <a:cs typeface="Arial" charset="0"/>
              </a:rPr>
              <a:t>Verifying Inventory</a:t>
            </a:r>
          </a:p>
        </p:txBody>
      </p:sp>
      <p:sp>
        <p:nvSpPr>
          <p:cNvPr id="10" name="Slide Number Placeholder 9"/>
          <p:cNvSpPr>
            <a:spLocks noGrp="1"/>
          </p:cNvSpPr>
          <p:nvPr>
            <p:ph type="sldNum" sz="quarter" idx="11"/>
          </p:nvPr>
        </p:nvSpPr>
        <p:spPr/>
        <p:txBody>
          <a:bodyPr/>
          <a:lstStyle/>
          <a:p>
            <a:pPr>
              <a:defRPr/>
            </a:pPr>
            <a:fld id="{DA8C72C5-1ABC-45AC-A4A2-BB1590BB11D2}"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219200"/>
            <a:ext cx="9144000" cy="674688"/>
          </a:xfrm>
        </p:spPr>
        <p:txBody>
          <a:bodyPr/>
          <a:lstStyle/>
          <a:p>
            <a:pPr eaLnBrk="1" hangingPunct="1"/>
            <a:r>
              <a:rPr lang="en-US" sz="3000" b="1" smtClean="0">
                <a:latin typeface="Arial" charset="0"/>
                <a:cs typeface="Arial" charset="0"/>
              </a:rPr>
              <a:t>Official Tracking Document</a:t>
            </a:r>
          </a:p>
        </p:txBody>
      </p:sp>
      <p:pic>
        <p:nvPicPr>
          <p:cNvPr id="15363" name="Picture 6" descr="Official Tracking Document"/>
          <p:cNvPicPr>
            <a:picLocks noGrp="1" noChangeAspect="1" noChangeArrowheads="1"/>
          </p:cNvPicPr>
          <p:nvPr>
            <p:ph sz="half" idx="1"/>
          </p:nvPr>
        </p:nvPicPr>
        <p:blipFill>
          <a:blip r:embed="rId3" cstate="print"/>
          <a:srcRect/>
          <a:stretch>
            <a:fillRect/>
          </a:stretch>
        </p:blipFill>
        <p:spPr>
          <a:xfrm>
            <a:off x="457200" y="1828800"/>
            <a:ext cx="3657600" cy="4570413"/>
          </a:xfrm>
          <a:noFill/>
          <a:ln>
            <a:solidFill>
              <a:schemeClr val="tx1"/>
            </a:solidFill>
          </a:ln>
        </p:spPr>
      </p:pic>
      <p:sp>
        <p:nvSpPr>
          <p:cNvPr id="15364" name="Rectangle 5"/>
          <p:cNvSpPr>
            <a:spLocks noGrp="1" noChangeArrowheads="1"/>
          </p:cNvSpPr>
          <p:nvPr>
            <p:ph type="body" sz="half" idx="2"/>
          </p:nvPr>
        </p:nvSpPr>
        <p:spPr>
          <a:xfrm>
            <a:off x="4495800" y="2362200"/>
            <a:ext cx="4105275" cy="3962400"/>
          </a:xfrm>
        </p:spPr>
        <p:txBody>
          <a:bodyPr/>
          <a:lstStyle/>
          <a:p>
            <a:pPr eaLnBrk="1" hangingPunct="1"/>
            <a:r>
              <a:rPr lang="en-US" sz="2000" smtClean="0">
                <a:solidFill>
                  <a:srgbClr val="FF0000"/>
                </a:solidFill>
                <a:latin typeface="Arial" charset="0"/>
                <a:cs typeface="Arial" charset="0"/>
              </a:rPr>
              <a:t>This form is found in the IAA Implementation Manual</a:t>
            </a:r>
          </a:p>
          <a:p>
            <a:pPr eaLnBrk="1" hangingPunct="1"/>
            <a:endParaRPr lang="en-US" sz="2000" smtClean="0">
              <a:latin typeface="Arial" charset="0"/>
              <a:cs typeface="Arial" charset="0"/>
            </a:endParaRPr>
          </a:p>
          <a:p>
            <a:pPr eaLnBrk="1" hangingPunct="1"/>
            <a:r>
              <a:rPr lang="en-US" sz="2000" smtClean="0">
                <a:latin typeface="Arial" charset="0"/>
                <a:cs typeface="Arial" charset="0"/>
              </a:rPr>
              <a:t>ONLY use this form if you have test booklets that are missing and will not be returned to Pearson</a:t>
            </a:r>
          </a:p>
          <a:p>
            <a:pPr eaLnBrk="1" hangingPunct="1">
              <a:buFont typeface="Arial" charset="0"/>
              <a:buNone/>
            </a:pPr>
            <a:endParaRPr lang="en-US" sz="2000" smtClean="0">
              <a:latin typeface="Arial" charset="0"/>
              <a:cs typeface="Arial" charset="0"/>
            </a:endParaRPr>
          </a:p>
          <a:p>
            <a:pPr eaLnBrk="1" hangingPunct="1"/>
            <a:r>
              <a:rPr lang="en-US" sz="2000" smtClean="0">
                <a:latin typeface="Arial" charset="0"/>
                <a:cs typeface="Arial" charset="0"/>
              </a:rPr>
              <a:t>This form needs to be faxed to Pearson. </a:t>
            </a:r>
            <a:r>
              <a:rPr lang="en-US" sz="2000" b="1" smtClean="0">
                <a:latin typeface="Arial" charset="0"/>
                <a:cs typeface="Arial" charset="0"/>
              </a:rPr>
              <a:t>It is not to be packaged with the return shipment. </a:t>
            </a:r>
          </a:p>
          <a:p>
            <a:pPr eaLnBrk="1" hangingPunct="1"/>
            <a:endParaRPr lang="en-US" sz="1800" smtClean="0">
              <a:latin typeface="Arial" charset="0"/>
              <a:cs typeface="Arial" charset="0"/>
            </a:endParaRPr>
          </a:p>
          <a:p>
            <a:pPr eaLnBrk="1" hangingPunct="1">
              <a:buFont typeface="Arial" charset="0"/>
              <a:buNone/>
            </a:pPr>
            <a:endParaRPr lang="en-US" sz="1800" smtClean="0">
              <a:latin typeface="Arial" charset="0"/>
              <a:cs typeface="Arial" charset="0"/>
            </a:endParaRPr>
          </a:p>
        </p:txBody>
      </p:sp>
      <p:pic>
        <p:nvPicPr>
          <p:cNvPr id="15365" name="Picture 5" descr="Pearson_blue_whitetext_9in"/>
          <p:cNvPicPr>
            <a:picLocks noChangeAspect="1" noChangeArrowheads="1"/>
          </p:cNvPicPr>
          <p:nvPr/>
        </p:nvPicPr>
        <p:blipFill>
          <a:blip r:embed="rId4"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15366" name="WordArt 7"/>
          <p:cNvSpPr>
            <a:spLocks noChangeArrowheads="1" noChangeShapeType="1" noTextEdit="1"/>
          </p:cNvSpPr>
          <p:nvPr/>
        </p:nvSpPr>
        <p:spPr bwMode="auto">
          <a:xfrm>
            <a:off x="762000" y="1828800"/>
            <a:ext cx="3352800" cy="4114800"/>
          </a:xfrm>
          <a:prstGeom prst="rect">
            <a:avLst/>
          </a:prstGeom>
        </p:spPr>
        <p:txBody>
          <a:bodyPr wrap="none" fromWordArt="1">
            <a:prstTxWarp prst="textSlantUp">
              <a:avLst>
                <a:gd name="adj" fmla="val 55556"/>
              </a:avLst>
            </a:prstTxWarp>
          </a:bodyPr>
          <a:lstStyle/>
          <a:p>
            <a:endParaRPr lang="en-US" sz="600" kern="10">
              <a:ln w="9525">
                <a:solidFill>
                  <a:srgbClr val="D8D8D8"/>
                </a:solidFill>
                <a:round/>
                <a:headEnd/>
                <a:tailEnd/>
              </a:ln>
              <a:solidFill>
                <a:srgbClr val="D8D8D8"/>
              </a:solidFill>
              <a:latin typeface="Arial"/>
              <a:cs typeface="Arial"/>
            </a:endParaRPr>
          </a:p>
        </p:txBody>
      </p:sp>
      <p:sp>
        <p:nvSpPr>
          <p:cNvPr id="15369" name="WordArt 9"/>
          <p:cNvSpPr>
            <a:spLocks noChangeArrowheads="1" noChangeShapeType="1" noTextEdit="1"/>
          </p:cNvSpPr>
          <p:nvPr/>
        </p:nvSpPr>
        <p:spPr bwMode="auto">
          <a:xfrm rot="20733449">
            <a:off x="477670" y="3037665"/>
            <a:ext cx="3464262" cy="2436220"/>
          </a:xfrm>
          <a:prstGeom prst="rect">
            <a:avLst/>
          </a:prstGeom>
        </p:spPr>
        <p:txBody>
          <a:bodyPr wrap="none" fromWordArt="1">
            <a:prstTxWarp prst="textSlantUp">
              <a:avLst>
                <a:gd name="adj" fmla="val 55556"/>
              </a:avLst>
            </a:prstTxWarp>
          </a:bodyPr>
          <a:lstStyle/>
          <a:p>
            <a:pPr lvl="1" algn="ctr">
              <a:defRPr/>
            </a:pPr>
            <a:r>
              <a:rPr lang="en-US" sz="3600" kern="10" spc="-150" dirty="0">
                <a:ln w="9525">
                  <a:solidFill>
                    <a:srgbClr val="D8D8D8"/>
                  </a:solidFill>
                  <a:round/>
                  <a:headEnd/>
                  <a:tailEnd/>
                </a:ln>
                <a:solidFill>
                  <a:srgbClr val="D8D8D8"/>
                </a:solidFill>
                <a:latin typeface="Aparajita" pitchFamily="34" charset="0"/>
                <a:ea typeface="ＭＳ Ｐゴシック" charset="-128"/>
                <a:cs typeface="Aparajita" pitchFamily="34" charset="0"/>
              </a:rPr>
              <a:t>SAMPL</a:t>
            </a:r>
            <a:r>
              <a:rPr lang="en-US" sz="3600" kern="10" spc="1800" dirty="0">
                <a:ln w="9525">
                  <a:solidFill>
                    <a:srgbClr val="D8D8D8"/>
                  </a:solidFill>
                  <a:round/>
                  <a:headEnd/>
                  <a:tailEnd/>
                </a:ln>
                <a:solidFill>
                  <a:srgbClr val="D8D8D8"/>
                </a:solidFill>
                <a:latin typeface="Aparajita" pitchFamily="34" charset="0"/>
                <a:ea typeface="ＭＳ Ｐゴシック" charset="-128"/>
                <a:cs typeface="Aparajita" pitchFamily="34" charset="0"/>
              </a:rPr>
              <a:t>E</a:t>
            </a:r>
            <a:endParaRPr lang="en-US" sz="3600" kern="10" spc="1800" dirty="0">
              <a:ln w="9525">
                <a:solidFill>
                  <a:srgbClr val="D8D8D8"/>
                </a:solidFill>
                <a:round/>
                <a:headEnd/>
                <a:tailEnd/>
              </a:ln>
              <a:solidFill>
                <a:srgbClr val="D8D8D8"/>
              </a:solidFill>
              <a:latin typeface="Arial Black"/>
              <a:ea typeface="ＭＳ Ｐゴシック" charset="-128"/>
            </a:endParaRPr>
          </a:p>
        </p:txBody>
      </p:sp>
      <p:sp>
        <p:nvSpPr>
          <p:cNvPr id="15368" name="TextBox 7"/>
          <p:cNvSpPr txBox="1">
            <a:spLocks noChangeArrowheads="1"/>
          </p:cNvSpPr>
          <p:nvPr/>
        </p:nvSpPr>
        <p:spPr bwMode="auto">
          <a:xfrm>
            <a:off x="0" y="609600"/>
            <a:ext cx="9144000" cy="708025"/>
          </a:xfrm>
          <a:prstGeom prst="rect">
            <a:avLst/>
          </a:prstGeom>
          <a:noFill/>
          <a:ln w="9525">
            <a:noFill/>
            <a:miter lim="800000"/>
            <a:headEnd/>
            <a:tailEnd/>
          </a:ln>
        </p:spPr>
        <p:txBody>
          <a:bodyPr>
            <a:spAutoFit/>
          </a:bodyPr>
          <a:lstStyle/>
          <a:p>
            <a:pPr algn="ctr"/>
            <a:r>
              <a:rPr lang="en-US" sz="4000" b="1">
                <a:latin typeface="Arial" charset="0"/>
                <a:cs typeface="Arial" charset="0"/>
              </a:rPr>
              <a:t>Verifying Inventory</a:t>
            </a:r>
          </a:p>
        </p:txBody>
      </p:sp>
      <p:sp>
        <p:nvSpPr>
          <p:cNvPr id="9" name="Slide Number Placeholder 8"/>
          <p:cNvSpPr>
            <a:spLocks noGrp="1"/>
          </p:cNvSpPr>
          <p:nvPr>
            <p:ph type="sldNum" sz="quarter" idx="11"/>
          </p:nvPr>
        </p:nvSpPr>
        <p:spPr/>
        <p:txBody>
          <a:bodyPr/>
          <a:lstStyle/>
          <a:p>
            <a:pPr>
              <a:defRPr/>
            </a:pPr>
            <a:fld id="{0B535090-1F69-4997-B60B-9101CCB90DD3}"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1219200"/>
            <a:ext cx="9144000" cy="674688"/>
          </a:xfrm>
        </p:spPr>
        <p:txBody>
          <a:bodyPr/>
          <a:lstStyle/>
          <a:p>
            <a:pPr eaLnBrk="1" hangingPunct="1"/>
            <a:r>
              <a:rPr lang="en-US" sz="3000" b="1" dirty="0" smtClean="0">
                <a:latin typeface="Arial" charset="0"/>
                <a:cs typeface="Arial" charset="0"/>
              </a:rPr>
              <a:t>IAA Implementation Manual</a:t>
            </a:r>
          </a:p>
        </p:txBody>
      </p:sp>
      <p:sp>
        <p:nvSpPr>
          <p:cNvPr id="16387" name="Rectangle 5"/>
          <p:cNvSpPr>
            <a:spLocks noGrp="1" noChangeArrowheads="1"/>
          </p:cNvSpPr>
          <p:nvPr>
            <p:ph type="body" sz="half" idx="1"/>
          </p:nvPr>
        </p:nvSpPr>
        <p:spPr>
          <a:xfrm>
            <a:off x="914400" y="2133600"/>
            <a:ext cx="4114800" cy="4038600"/>
          </a:xfrm>
        </p:spPr>
        <p:txBody>
          <a:bodyPr/>
          <a:lstStyle/>
          <a:p>
            <a:pPr eaLnBrk="1" hangingPunct="1"/>
            <a:r>
              <a:rPr lang="en-US" sz="2400" b="1" smtClean="0">
                <a:latin typeface="Arial" charset="0"/>
                <a:cs typeface="Arial" charset="0"/>
              </a:rPr>
              <a:t>Coordinators</a:t>
            </a:r>
          </a:p>
          <a:p>
            <a:pPr lvl="1" eaLnBrk="1" hangingPunct="1">
              <a:buFont typeface="Arial" charset="0"/>
              <a:buChar char="•"/>
            </a:pPr>
            <a:r>
              <a:rPr lang="en-US" sz="2000" smtClean="0">
                <a:latin typeface="Arial" charset="0"/>
                <a:cs typeface="Arial" charset="0"/>
              </a:rPr>
              <a:t>Roles and responsibilities</a:t>
            </a:r>
          </a:p>
          <a:p>
            <a:pPr lvl="1" eaLnBrk="1" hangingPunct="1">
              <a:buFont typeface="Arial" charset="0"/>
              <a:buChar char="•"/>
            </a:pPr>
            <a:r>
              <a:rPr lang="en-US" sz="2000" smtClean="0">
                <a:latin typeface="Arial" charset="0"/>
                <a:cs typeface="Arial" charset="0"/>
              </a:rPr>
              <a:t>SchoolSuccess: Online Scoring System</a:t>
            </a:r>
          </a:p>
          <a:p>
            <a:pPr eaLnBrk="1" hangingPunct="1"/>
            <a:endParaRPr lang="en-US" sz="2000" smtClean="0">
              <a:latin typeface="Arial" charset="0"/>
              <a:cs typeface="Arial" charset="0"/>
            </a:endParaRPr>
          </a:p>
          <a:p>
            <a:pPr eaLnBrk="1" hangingPunct="1"/>
            <a:r>
              <a:rPr lang="en-US" sz="2400" b="1" smtClean="0">
                <a:latin typeface="Arial" charset="0"/>
                <a:cs typeface="Arial" charset="0"/>
              </a:rPr>
              <a:t>Teachers</a:t>
            </a:r>
          </a:p>
          <a:p>
            <a:pPr lvl="1" eaLnBrk="1" hangingPunct="1">
              <a:buFont typeface="Arial" charset="0"/>
              <a:buChar char="•"/>
            </a:pPr>
            <a:r>
              <a:rPr lang="en-US" sz="2000" smtClean="0">
                <a:latin typeface="Arial" charset="0"/>
                <a:cs typeface="Arial" charset="0"/>
              </a:rPr>
              <a:t>Responsibilities prior to, during, and after administration </a:t>
            </a:r>
          </a:p>
        </p:txBody>
      </p:sp>
      <p:pic>
        <p:nvPicPr>
          <p:cNvPr id="16388" name="Picture 5" descr="Pearson_blue_whitetext_9in"/>
          <p:cNvPicPr>
            <a:picLocks noChangeAspect="1" noChangeArrowheads="1"/>
          </p:cNvPicPr>
          <p:nvPr/>
        </p:nvPicPr>
        <p:blipFill>
          <a:blip r:embed="rId3" cstate="print"/>
          <a:srcRect l="82671" r="793"/>
          <a:stretch>
            <a:fillRect/>
          </a:stretch>
        </p:blipFill>
        <p:spPr bwMode="auto">
          <a:xfrm>
            <a:off x="174625" y="6378575"/>
            <a:ext cx="1349375" cy="403225"/>
          </a:xfrm>
          <a:prstGeom prst="rect">
            <a:avLst/>
          </a:prstGeom>
          <a:noFill/>
          <a:ln w="9525">
            <a:noFill/>
            <a:miter lim="800000"/>
            <a:headEnd/>
            <a:tailEnd/>
          </a:ln>
        </p:spPr>
      </p:pic>
      <p:sp>
        <p:nvSpPr>
          <p:cNvPr id="16389" name="TextBox 5"/>
          <p:cNvSpPr txBox="1">
            <a:spLocks noChangeArrowheads="1"/>
          </p:cNvSpPr>
          <p:nvPr/>
        </p:nvSpPr>
        <p:spPr bwMode="auto">
          <a:xfrm>
            <a:off x="0" y="609600"/>
            <a:ext cx="9144000" cy="708025"/>
          </a:xfrm>
          <a:prstGeom prst="rect">
            <a:avLst/>
          </a:prstGeom>
          <a:noFill/>
          <a:ln w="9525">
            <a:noFill/>
            <a:miter lim="800000"/>
            <a:headEnd/>
            <a:tailEnd/>
          </a:ln>
        </p:spPr>
        <p:txBody>
          <a:bodyPr>
            <a:spAutoFit/>
          </a:bodyPr>
          <a:lstStyle/>
          <a:p>
            <a:pPr algn="ctr"/>
            <a:r>
              <a:rPr lang="en-US" sz="4000" b="1">
                <a:latin typeface="Arial" charset="0"/>
                <a:cs typeface="Arial" charset="0"/>
              </a:rPr>
              <a:t>Verifying Inventory</a:t>
            </a:r>
          </a:p>
        </p:txBody>
      </p:sp>
      <p:sp>
        <p:nvSpPr>
          <p:cNvPr id="7" name="Slide Number Placeholder 6"/>
          <p:cNvSpPr>
            <a:spLocks noGrp="1"/>
          </p:cNvSpPr>
          <p:nvPr>
            <p:ph type="sldNum" sz="quarter" idx="11"/>
          </p:nvPr>
        </p:nvSpPr>
        <p:spPr/>
        <p:txBody>
          <a:bodyPr/>
          <a:lstStyle/>
          <a:p>
            <a:pPr>
              <a:defRPr/>
            </a:pPr>
            <a:fld id="{479B62CC-F3ED-43A4-9EAE-9A238A107055}" type="slidenum">
              <a:rPr lang="en-US" smtClean="0"/>
              <a:pPr>
                <a:defRPr/>
              </a:pPr>
              <a:t>9</a:t>
            </a:fld>
            <a:endParaRPr lang="en-US"/>
          </a:p>
        </p:txBody>
      </p:sp>
      <p:pic>
        <p:nvPicPr>
          <p:cNvPr id="12" name="Picture 11"/>
          <p:cNvPicPr/>
          <p:nvPr/>
        </p:nvPicPr>
        <p:blipFill>
          <a:blip r:embed="rId4" cstate="print"/>
          <a:srcRect l="27601" t="19211" r="27693" b="6053"/>
          <a:stretch>
            <a:fillRect/>
          </a:stretch>
        </p:blipFill>
        <p:spPr bwMode="auto">
          <a:xfrm>
            <a:off x="5638800" y="2057400"/>
            <a:ext cx="2655518" cy="3557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ssessment I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aragraphAfterLink xmlns="d21dc803-237d-4c68-8692-8d731fd29118" xsi:nil="true"/>
    <Archive_x0020_Date xmlns="6ce3111e-7420-4802-b50a-75d4e9a0b980">2024-01-18T06:00:00+00:00</Archive_x0020_Date>
    <Grouping xmlns="d21dc803-237d-4c68-8692-8d731fd29118">assessment</Grouping>
    <Heading xmlns="6ce3111e-7420-4802-b50a-75d4e9a0b980" xsi:nil="true"/>
    <Sort_x0020_Order xmlns="6ce3111e-7420-4802-b50a-75d4e9a0b980">999</Sort_x0020_Order>
    <ParagraphBeforeLink xmlns="d21dc803-237d-4c68-8692-8d731fd29118" xsi:nil="true"/>
    <Archive xmlns="6ce3111e-7420-4802-b50a-75d4e9a0b980">true</Archive>
    <PublishingExpirationDate xmlns="http://schemas.microsoft.com/sharepoint/v3" xsi:nil="true"/>
    <Divisions xmlns="4d435f69-8686-490b-bd6d-b153bf22ab50">1</Divisions>
    <PublishingStartDate xmlns="http://schemas.microsoft.com/sharepoint/v3" xsi:nil="true"/>
    <TargetAudience xmlns="6ce3111e-7420-4802-b50a-75d4e9a0b980"/>
    <DisplayPage xmlns="d21dc803-237d-4c68-8692-8d731fd29118" xsi:nil="true"/>
    <Subgroup xmlns="d21dc803-237d-4c68-8692-8d731fd29118" xsi:nil="true"/>
    <Linked_x0020_on_x0020_Page xmlns="d21dc803-237d-4c68-8692-8d731fd29118">false</Linked_x0020_on_x0020_Page>
    <Year xmlns="d21dc803-237d-4c68-8692-8d731fd29118" xsi:nil="true"/>
    <MediaType xmlns="6ce3111e-7420-4802-b50a-75d4e9a0b980">
      <Value>10</Value>
    </MediaType>
    <TaxKeywordTaxHTField xmlns="6ce3111e-7420-4802-b50a-75d4e9a0b980">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8ea1ac42-46ca-47d0-abf9-8818cadb3bf8</TermId>
        </TermInfo>
        <TermInfo xmlns="http://schemas.microsoft.com/office/infopath/2007/PartnerControls">
          <TermName xmlns="http://schemas.microsoft.com/office/infopath/2007/PartnerControls">packaging</TermName>
          <TermId xmlns="http://schemas.microsoft.com/office/infopath/2007/PartnerControls">fbcbcb66-f61b-44ce-b2e6-43f4a6af2151</TermId>
        </TermInfo>
        <TermInfo xmlns="http://schemas.microsoft.com/office/infopath/2007/PartnerControls">
          <TermName xmlns="http://schemas.microsoft.com/office/infopath/2007/PartnerControls">2014 IAA</TermName>
          <TermId xmlns="http://schemas.microsoft.com/office/infopath/2007/PartnerControls">f7a25b7a-f85c-43f5-b70c-fdf28e31537a</TermId>
        </TermInfo>
        <TermInfo xmlns="http://schemas.microsoft.com/office/infopath/2007/PartnerControls">
          <TermName xmlns="http://schemas.microsoft.com/office/infopath/2007/PartnerControls">distribution</TermName>
          <TermId xmlns="http://schemas.microsoft.com/office/infopath/2007/PartnerControls">5a89fcd1-2fbe-4435-9237-4e16db47ad88</TermId>
        </TermInfo>
        <TermInfo xmlns="http://schemas.microsoft.com/office/infopath/2007/PartnerControls">
          <TermName xmlns="http://schemas.microsoft.com/office/infopath/2007/PartnerControls">iaa</TermName>
          <TermId xmlns="http://schemas.microsoft.com/office/infopath/2007/PartnerControls">0302b5d9-ebeb-41ff-ac2c-0b20b029a58f</TermId>
        </TermInfo>
        <TermInfo xmlns="http://schemas.microsoft.com/office/infopath/2007/PartnerControls">
          <TermName xmlns="http://schemas.microsoft.com/office/infopath/2007/PartnerControls">PowerPoint</TermName>
          <TermId xmlns="http://schemas.microsoft.com/office/infopath/2007/PartnerControls">323995cb-fb50-4f88-8409-dad7e110b759</TermId>
        </TermInfo>
      </Terms>
    </TaxKeywordTaxHTField>
    <OriginalModifiedDate xmlns="d21dc803-237d-4c68-8692-8d731fd29118" xsi:nil="true"/>
    <TaxCatchAll xmlns="6ce3111e-7420-4802-b50a-75d4e9a0b980">
      <Value>525</Value>
      <Value>1389</Value>
      <Value>1388</Value>
      <Value>1387</Value>
      <Value>1386</Value>
      <Value>529</Value>
    </TaxCatchAll>
    <AdditionalPageInfo xmlns="d21dc803-237d-4c68-8692-8d731fd29118" xsi:nil="true"/>
    <ActiveInactive xmlns="d21dc803-237d-4c68-8692-8d731fd29118">true</ActiveInactive>
    <Subbullet xmlns="d21dc803-237d-4c68-8692-8d731fd29118" xsi:nil="true"/>
    <Subheading xmlns="d21dc803-237d-4c68-8692-8d731fd29118" xsi:nil="true"/>
    <ModifiedBeforeRun xmlns="d21dc803-237d-4c68-8692-8d731fd29118">2016-11-13T16:26:28+00:00</ModifiedBeforeRun>
    <LifetimeViews xmlns="d21dc803-237d-4c68-8692-8d731fd29118">77</LifetimeViews>
    <Language xmlns="d21dc803-237d-4c68-8692-8d731fd29118" xsi:nil="true"/>
  </documentManagement>
</p:properties>
</file>

<file path=customXml/itemProps1.xml><?xml version="1.0" encoding="utf-8"?>
<ds:datastoreItem xmlns:ds="http://schemas.openxmlformats.org/officeDocument/2006/customXml" ds:itemID="{9A3EC132-FA0D-46D3-ABC5-B67EFD4A8CE7}"/>
</file>

<file path=customXml/itemProps2.xml><?xml version="1.0" encoding="utf-8"?>
<ds:datastoreItem xmlns:ds="http://schemas.openxmlformats.org/officeDocument/2006/customXml" ds:itemID="{3661D2B1-35B0-499C-BF51-FFC711C12C93}"/>
</file>

<file path=customXml/itemProps3.xml><?xml version="1.0" encoding="utf-8"?>
<ds:datastoreItem xmlns:ds="http://schemas.openxmlformats.org/officeDocument/2006/customXml" ds:itemID="{55747240-4344-4C43-8347-B4002C8A7A48}"/>
</file>

<file path=docProps/app.xml><?xml version="1.0" encoding="utf-8"?>
<Properties xmlns="http://schemas.openxmlformats.org/officeDocument/2006/extended-properties" xmlns:vt="http://schemas.openxmlformats.org/officeDocument/2006/docPropsVTypes">
  <Template>TEMPLATE Assessment IAA</Template>
  <TotalTime>1686</TotalTime>
  <Words>1633</Words>
  <Application>Microsoft Office PowerPoint</Application>
  <PresentationFormat>On-screen Show (4:3)</PresentationFormat>
  <Paragraphs>181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TEMPLATE Assessment IAA</vt:lpstr>
      <vt:lpstr>Packaging &amp; Distribution   Receiving and Returning Test Materials Ordering Additional Test Materials   </vt:lpstr>
      <vt:lpstr>PowerPoint Presentation</vt:lpstr>
      <vt:lpstr>Initial Shipment</vt:lpstr>
      <vt:lpstr>Verifying Inventory</vt:lpstr>
      <vt:lpstr>District and School Security Checklists</vt:lpstr>
      <vt:lpstr>PowerPoint Presentation</vt:lpstr>
      <vt:lpstr>UPS and Pearson Return Labels</vt:lpstr>
      <vt:lpstr>Official Tracking Document</vt:lpstr>
      <vt:lpstr>IAA Implementation Manual</vt:lpstr>
      <vt:lpstr>Test Booklets</vt:lpstr>
      <vt:lpstr>PowerPoint Presentation</vt:lpstr>
      <vt:lpstr>PowerPoint Presentation</vt:lpstr>
      <vt:lpstr>PowerPoint Presentation</vt:lpstr>
      <vt:lpstr>Interactive Frequently Asked Questions Database </vt:lpstr>
      <vt:lpstr>Questions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2014 Illinois Alternate Assessment (IAA) Training Module for Packaging &amp; Distribution PowerPoint Presentation</dc:title>
  <dc:creator>IT Services</dc:creator>
  <cp:keywords>iaa, packaging, distribution, 2014 IAA, training, PowerPoint,</cp:keywords>
  <cp:lastModifiedBy>BASTIEN VALERIE</cp:lastModifiedBy>
  <cp:revision>127</cp:revision>
  <dcterms:created xsi:type="dcterms:W3CDTF">2011-08-01T16:31:05Z</dcterms:created>
  <dcterms:modified xsi:type="dcterms:W3CDTF">2013-12-03T19:59:37Z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0x010100552988822C20F24E83D1DD5E4C131AA0</vt:lpwstr>
  </property>
  <property fmtid="{D5CDD505-2E9C-101B-9397-08002B2CF9AE}" pid="3" name="TaxKeyword">
    <vt:lpwstr>525;#training|8ea1ac42-46ca-47d0-abf9-8818cadb3bf8;#1389;#packaging|fbcbcb66-f61b-44ce-b2e6-43f4a6af2151;#1388;#2014 IAA|f7a25b7a-f85c-43f5-b70c-fdf28e31537a;#1387;#distribution|5a89fcd1-2fbe-4435-9237-4e16db47ad88;#1386;#iaa|0302b5d9-ebeb-41ff-ac2c-0b20b029a58f;#529;#PowerPoint|323995cb-fb50-4f88-8409-dad7e110b759</vt:lpwstr>
  </property>
</Properties>
</file>