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handoutMasterIdLst>
    <p:handoutMasterId r:id="rId16"/>
  </p:handoutMasterIdLst>
  <p:sldIdLst>
    <p:sldId id="352" r:id="rId2"/>
    <p:sldId id="347" r:id="rId3"/>
    <p:sldId id="341" r:id="rId4"/>
    <p:sldId id="303" r:id="rId5"/>
    <p:sldId id="274" r:id="rId6"/>
    <p:sldId id="359" r:id="rId7"/>
    <p:sldId id="364" r:id="rId8"/>
    <p:sldId id="367" r:id="rId9"/>
    <p:sldId id="368" r:id="rId10"/>
    <p:sldId id="356" r:id="rId11"/>
    <p:sldId id="365" r:id="rId12"/>
    <p:sldId id="369" r:id="rId13"/>
    <p:sldId id="362" r:id="rId1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BACCD"/>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12" autoAdjust="0"/>
  </p:normalViewPr>
  <p:slideViewPr>
    <p:cSldViewPr>
      <p:cViewPr>
        <p:scale>
          <a:sx n="62" d="100"/>
          <a:sy n="62" d="100"/>
        </p:scale>
        <p:origin x="-1596" y="-162"/>
      </p:cViewPr>
      <p:guideLst>
        <p:guide orient="horz" pos="2160"/>
        <p:guide pos="2880"/>
      </p:guideLst>
    </p:cSldViewPr>
  </p:slideViewPr>
  <p:notesTextViewPr>
    <p:cViewPr>
      <p:scale>
        <a:sx n="100" d="100"/>
        <a:sy n="100" d="100"/>
      </p:scale>
      <p:origin x="0" y="0"/>
    </p:cViewPr>
  </p:notesTextViewPr>
  <p:notesViewPr>
    <p:cSldViewPr>
      <p:cViewPr varScale="1">
        <p:scale>
          <a:sx n="74" d="100"/>
          <a:sy n="74" d="100"/>
        </p:scale>
        <p:origin x="-3005" y="-77"/>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2356A-296F-45FB-BCBB-D28353BA414B}" type="doc">
      <dgm:prSet loTypeId="urn:microsoft.com/office/officeart/2005/8/layout/hierarchy4" loCatId="list" qsTypeId="urn:microsoft.com/office/officeart/2005/8/quickstyle/simple1#1" qsCatId="simple" csTypeId="urn:microsoft.com/office/officeart/2005/8/colors/accent1_2#1" csCatId="accent1" phldr="1"/>
      <dgm:spPr/>
      <dgm:t>
        <a:bodyPr/>
        <a:lstStyle/>
        <a:p>
          <a:endParaRPr lang="en-US"/>
        </a:p>
      </dgm:t>
    </dgm:pt>
    <dgm:pt modelId="{D97871E7-FB1E-431D-B502-211EF05EBB18}">
      <dgm:prSet phldrT="[Text]" custT="1">
        <dgm:style>
          <a:lnRef idx="3">
            <a:schemeClr val="lt1"/>
          </a:lnRef>
          <a:fillRef idx="1">
            <a:schemeClr val="accent1"/>
          </a:fillRef>
          <a:effectRef idx="1">
            <a:schemeClr val="accent1"/>
          </a:effectRef>
          <a:fontRef idx="minor">
            <a:schemeClr val="lt1"/>
          </a:fontRef>
        </dgm:style>
      </dgm:prSet>
      <dgm:spPr>
        <a:solidFill>
          <a:schemeClr val="accent1"/>
        </a:solidFill>
      </dgm:spPr>
      <dgm:t>
        <a:bodyPr/>
        <a:lstStyle/>
        <a:p>
          <a:pPr>
            <a:lnSpc>
              <a:spcPts val="3800"/>
            </a:lnSpc>
            <a:spcAft>
              <a:spcPts val="0"/>
            </a:spcAft>
          </a:pPr>
          <a:r>
            <a:rPr lang="en-US" sz="3600" dirty="0" smtClean="0"/>
            <a:t>English Language Arts </a:t>
          </a:r>
        </a:p>
        <a:p>
          <a:pPr>
            <a:lnSpc>
              <a:spcPts val="3800"/>
            </a:lnSpc>
            <a:spcAft>
              <a:spcPts val="0"/>
            </a:spcAft>
          </a:pPr>
          <a:r>
            <a:rPr lang="en-US" sz="3600" dirty="0" smtClean="0"/>
            <a:t>Common Core Standards</a:t>
          </a:r>
          <a:endParaRPr lang="en-US" sz="3600" dirty="0"/>
        </a:p>
      </dgm:t>
    </dgm:pt>
    <dgm:pt modelId="{1E85EC2C-F32E-4976-A43B-622A7018E20E}" type="parTrans" cxnId="{70D47306-F1FD-4AC8-A1B2-82427FC8D5CF}">
      <dgm:prSet/>
      <dgm:spPr/>
      <dgm:t>
        <a:bodyPr/>
        <a:lstStyle/>
        <a:p>
          <a:endParaRPr lang="en-US"/>
        </a:p>
      </dgm:t>
    </dgm:pt>
    <dgm:pt modelId="{8FE55A04-EB9D-457F-83EF-27B9E1284713}" type="sibTrans" cxnId="{70D47306-F1FD-4AC8-A1B2-82427FC8D5CF}">
      <dgm:prSet/>
      <dgm:spPr/>
      <dgm:t>
        <a:bodyPr/>
        <a:lstStyle/>
        <a:p>
          <a:endParaRPr lang="en-US"/>
        </a:p>
      </dgm:t>
    </dgm:pt>
    <dgm:pt modelId="{1840BA64-A844-4D4B-8518-C071C48CA8AC}">
      <dgm:prSet phldrT="[Text]">
        <dgm:style>
          <a:lnRef idx="3">
            <a:schemeClr val="lt1"/>
          </a:lnRef>
          <a:fillRef idx="1">
            <a:schemeClr val="accent4"/>
          </a:fillRef>
          <a:effectRef idx="1">
            <a:schemeClr val="accent4"/>
          </a:effectRef>
          <a:fontRef idx="minor">
            <a:schemeClr val="lt1"/>
          </a:fontRef>
        </dgm:style>
      </dgm:prSet>
      <dgm:spPr>
        <a:solidFill>
          <a:schemeClr val="accent4"/>
        </a:solidFill>
      </dgm:spPr>
      <dgm:t>
        <a:bodyPr/>
        <a:lstStyle/>
        <a:p>
          <a:r>
            <a:rPr lang="en-US" dirty="0" smtClean="0">
              <a:solidFill>
                <a:schemeClr val="tx1"/>
              </a:solidFill>
              <a:latin typeface="Arial Black" pitchFamily="34" charset="0"/>
            </a:rPr>
            <a:t>Reading Strand</a:t>
          </a:r>
          <a:endParaRPr lang="en-US" dirty="0">
            <a:solidFill>
              <a:schemeClr val="tx1"/>
            </a:solidFill>
            <a:latin typeface="Arial Black" pitchFamily="34" charset="0"/>
          </a:endParaRPr>
        </a:p>
      </dgm:t>
    </dgm:pt>
    <dgm:pt modelId="{C6097639-6B2E-426C-BCAA-AA998F89E4C5}" type="parTrans" cxnId="{2D140F5B-3129-483C-82BB-61B156F1AB0C}">
      <dgm:prSet/>
      <dgm:spPr/>
      <dgm:t>
        <a:bodyPr/>
        <a:lstStyle/>
        <a:p>
          <a:endParaRPr lang="en-US"/>
        </a:p>
      </dgm:t>
    </dgm:pt>
    <dgm:pt modelId="{9CA4FDE9-A4D2-4F17-91B4-42A3350419C2}" type="sibTrans" cxnId="{2D140F5B-3129-483C-82BB-61B156F1AB0C}">
      <dgm:prSet/>
      <dgm:spPr/>
      <dgm:t>
        <a:bodyPr/>
        <a:lstStyle/>
        <a:p>
          <a:endParaRPr lang="en-US"/>
        </a:p>
      </dgm:t>
    </dgm:pt>
    <dgm:pt modelId="{63C66FFD-D9B6-44F2-9797-E6A37CE416F8}">
      <dgm:prSet phldrT="[Text]">
        <dgm:style>
          <a:lnRef idx="3">
            <a:schemeClr val="lt1"/>
          </a:lnRef>
          <a:fillRef idx="1">
            <a:schemeClr val="accent1"/>
          </a:fillRef>
          <a:effectRef idx="1">
            <a:schemeClr val="accent1"/>
          </a:effectRef>
          <a:fontRef idx="minor">
            <a:schemeClr val="lt1"/>
          </a:fontRef>
        </dgm:style>
      </dgm:prSet>
      <dgm:spPr>
        <a:solidFill>
          <a:schemeClr val="accent2"/>
        </a:solidFill>
        <a:ln/>
      </dgm:spPr>
      <dgm:t>
        <a:bodyPr/>
        <a:lstStyle/>
        <a:p>
          <a:r>
            <a:rPr lang="en-US" dirty="0" smtClean="0">
              <a:solidFill>
                <a:schemeClr val="tx1"/>
              </a:solidFill>
              <a:latin typeface="Arial Black" pitchFamily="34" charset="0"/>
            </a:rPr>
            <a:t>Writing Strand</a:t>
          </a:r>
          <a:endParaRPr lang="en-US" dirty="0">
            <a:solidFill>
              <a:schemeClr val="tx1"/>
            </a:solidFill>
            <a:latin typeface="Arial Black" pitchFamily="34" charset="0"/>
          </a:endParaRPr>
        </a:p>
      </dgm:t>
    </dgm:pt>
    <dgm:pt modelId="{2BFE30F1-AE40-4C85-960D-CACD98912EC1}" type="parTrans" cxnId="{FB7BDF74-9BB2-4F02-A79E-00A3007965BB}">
      <dgm:prSet/>
      <dgm:spPr/>
      <dgm:t>
        <a:bodyPr/>
        <a:lstStyle/>
        <a:p>
          <a:endParaRPr lang="en-US"/>
        </a:p>
      </dgm:t>
    </dgm:pt>
    <dgm:pt modelId="{8D68ABBB-7559-4E3F-AE3E-27D504BC2E18}" type="sibTrans" cxnId="{FB7BDF74-9BB2-4F02-A79E-00A3007965BB}">
      <dgm:prSet/>
      <dgm:spPr/>
      <dgm:t>
        <a:bodyPr/>
        <a:lstStyle/>
        <a:p>
          <a:endParaRPr lang="en-US"/>
        </a:p>
      </dgm:t>
    </dgm:pt>
    <dgm:pt modelId="{C8B04966-D40C-4757-A7E2-DB5A9D2C1ACA}">
      <dgm:prSet>
        <dgm:style>
          <a:lnRef idx="3">
            <a:schemeClr val="lt1"/>
          </a:lnRef>
          <a:fillRef idx="1">
            <a:schemeClr val="accent6"/>
          </a:fillRef>
          <a:effectRef idx="1">
            <a:schemeClr val="accent6"/>
          </a:effectRef>
          <a:fontRef idx="minor">
            <a:schemeClr val="lt1"/>
          </a:fontRef>
        </dgm:style>
      </dgm:prSet>
      <dgm:spPr>
        <a:solidFill>
          <a:schemeClr val="accent6"/>
        </a:solidFill>
      </dgm:spPr>
      <dgm:t>
        <a:bodyPr/>
        <a:lstStyle/>
        <a:p>
          <a:r>
            <a:rPr lang="en-US" dirty="0" smtClean="0">
              <a:solidFill>
                <a:schemeClr val="tx1"/>
              </a:solidFill>
              <a:latin typeface="Arial Black" pitchFamily="34" charset="0"/>
            </a:rPr>
            <a:t>Speaking and Listening Strand</a:t>
          </a:r>
          <a:endParaRPr lang="en-US" dirty="0">
            <a:solidFill>
              <a:schemeClr val="tx1"/>
            </a:solidFill>
            <a:latin typeface="Arial Black" pitchFamily="34" charset="0"/>
          </a:endParaRPr>
        </a:p>
      </dgm:t>
    </dgm:pt>
    <dgm:pt modelId="{5BB9B429-6DE3-472F-9C85-30A49948F5C5}" type="parTrans" cxnId="{81011093-F4F3-440C-9EFA-34FAB55170E0}">
      <dgm:prSet/>
      <dgm:spPr/>
      <dgm:t>
        <a:bodyPr/>
        <a:lstStyle/>
        <a:p>
          <a:endParaRPr lang="en-US"/>
        </a:p>
      </dgm:t>
    </dgm:pt>
    <dgm:pt modelId="{83C30933-4712-4626-81F2-8197F51D1FA4}" type="sibTrans" cxnId="{81011093-F4F3-440C-9EFA-34FAB55170E0}">
      <dgm:prSet/>
      <dgm:spPr/>
      <dgm:t>
        <a:bodyPr/>
        <a:lstStyle/>
        <a:p>
          <a:endParaRPr lang="en-US"/>
        </a:p>
      </dgm:t>
    </dgm:pt>
    <dgm:pt modelId="{809C06EC-5DF2-49DF-9559-E3945D16D67C}">
      <dgm:prSet>
        <dgm:style>
          <a:lnRef idx="3">
            <a:schemeClr val="lt1"/>
          </a:lnRef>
          <a:fillRef idx="1">
            <a:schemeClr val="accent3"/>
          </a:fillRef>
          <a:effectRef idx="1">
            <a:schemeClr val="accent3"/>
          </a:effectRef>
          <a:fontRef idx="minor">
            <a:schemeClr val="lt1"/>
          </a:fontRef>
        </dgm:style>
      </dgm:prSet>
      <dgm:spPr>
        <a:solidFill>
          <a:schemeClr val="accent3"/>
        </a:solidFill>
      </dgm:spPr>
      <dgm:t>
        <a:bodyPr/>
        <a:lstStyle/>
        <a:p>
          <a:r>
            <a:rPr lang="en-US" dirty="0" smtClean="0">
              <a:solidFill>
                <a:schemeClr val="tx1"/>
              </a:solidFill>
              <a:latin typeface="Arial Black" pitchFamily="34" charset="0"/>
            </a:rPr>
            <a:t>Language Strand</a:t>
          </a:r>
          <a:endParaRPr lang="en-US" dirty="0">
            <a:solidFill>
              <a:schemeClr val="tx1"/>
            </a:solidFill>
            <a:latin typeface="Arial Black" pitchFamily="34" charset="0"/>
          </a:endParaRPr>
        </a:p>
      </dgm:t>
    </dgm:pt>
    <dgm:pt modelId="{D7A82C2F-0257-48EF-953E-117D70373892}" type="parTrans" cxnId="{E58518F6-0D3B-4F22-A7BF-2816431EAC8E}">
      <dgm:prSet/>
      <dgm:spPr/>
      <dgm:t>
        <a:bodyPr/>
        <a:lstStyle/>
        <a:p>
          <a:endParaRPr lang="en-US"/>
        </a:p>
      </dgm:t>
    </dgm:pt>
    <dgm:pt modelId="{2AE02742-F514-4DC3-A07F-1FDE718EFF3E}" type="sibTrans" cxnId="{E58518F6-0D3B-4F22-A7BF-2816431EAC8E}">
      <dgm:prSet/>
      <dgm:spPr/>
      <dgm:t>
        <a:bodyPr/>
        <a:lstStyle/>
        <a:p>
          <a:endParaRPr lang="en-US"/>
        </a:p>
      </dgm:t>
    </dgm:pt>
    <dgm:pt modelId="{C7C361DF-4BDC-4737-AFC2-2DA05630BD04}">
      <dgm:prSet phldrT="[Text]" custT="1">
        <dgm:style>
          <a:lnRef idx="3">
            <a:schemeClr val="lt1"/>
          </a:lnRef>
          <a:fillRef idx="1">
            <a:schemeClr val="accent4"/>
          </a:fillRef>
          <a:effectRef idx="1">
            <a:schemeClr val="accent4"/>
          </a:effectRef>
          <a:fontRef idx="minor">
            <a:schemeClr val="lt1"/>
          </a:fontRef>
        </dgm:style>
      </dgm:prSet>
      <dgm:spPr>
        <a:solidFill>
          <a:schemeClr val="accent4"/>
        </a:solidFill>
        <a:ln w="9525">
          <a:solidFill>
            <a:schemeClr val="tx2"/>
          </a:solidFill>
        </a:ln>
      </dgm:spPr>
      <dgm:t>
        <a:bodyPr vert="vert270"/>
        <a:lstStyle/>
        <a:p>
          <a:r>
            <a:rPr lang="en-US" sz="1400" dirty="0" smtClean="0">
              <a:solidFill>
                <a:schemeClr val="tx1"/>
              </a:solidFill>
              <a:latin typeface="Arial Black" pitchFamily="34" charset="0"/>
            </a:rPr>
            <a:t>Key </a:t>
          </a:r>
          <a:r>
            <a:rPr lang="en-US" sz="1400" b="1" dirty="0" smtClean="0">
              <a:solidFill>
                <a:schemeClr val="tx1"/>
              </a:solidFill>
              <a:latin typeface="Arial Black" pitchFamily="34" charset="0"/>
            </a:rPr>
            <a:t>Ideas</a:t>
          </a:r>
          <a:r>
            <a:rPr lang="en-US" sz="1400" dirty="0" smtClean="0">
              <a:solidFill>
                <a:schemeClr val="tx1"/>
              </a:solidFill>
              <a:latin typeface="Arial Black" pitchFamily="34" charset="0"/>
            </a:rPr>
            <a:t> and Details         </a:t>
          </a:r>
          <a:endParaRPr lang="en-US" sz="1400" dirty="0">
            <a:solidFill>
              <a:schemeClr val="tx1"/>
            </a:solidFill>
            <a:latin typeface="Arial Black" pitchFamily="34" charset="0"/>
          </a:endParaRPr>
        </a:p>
      </dgm:t>
    </dgm:pt>
    <dgm:pt modelId="{14DA6CE9-C2C6-4CD1-B9F6-2662A2B4ED3D}" type="parTrans" cxnId="{18B2AC6B-0328-484E-975E-0D394C4FA39D}">
      <dgm:prSet/>
      <dgm:spPr/>
      <dgm:t>
        <a:bodyPr/>
        <a:lstStyle/>
        <a:p>
          <a:endParaRPr lang="en-US"/>
        </a:p>
      </dgm:t>
    </dgm:pt>
    <dgm:pt modelId="{B48994C5-984D-4B6D-9082-5760B9DE7195}" type="sibTrans" cxnId="{18B2AC6B-0328-484E-975E-0D394C4FA39D}">
      <dgm:prSet/>
      <dgm:spPr/>
      <dgm:t>
        <a:bodyPr/>
        <a:lstStyle/>
        <a:p>
          <a:endParaRPr lang="en-US"/>
        </a:p>
      </dgm:t>
    </dgm:pt>
    <dgm:pt modelId="{37CEC7A5-0AED-4480-886C-A3B4421BDF5B}">
      <dgm:prSet phldrT="[Text]" custT="1">
        <dgm:style>
          <a:lnRef idx="3">
            <a:schemeClr val="lt1"/>
          </a:lnRef>
          <a:fillRef idx="1">
            <a:schemeClr val="accent4"/>
          </a:fillRef>
          <a:effectRef idx="1">
            <a:schemeClr val="accent4"/>
          </a:effectRef>
          <a:fontRef idx="minor">
            <a:schemeClr val="lt1"/>
          </a:fontRef>
        </dgm:style>
      </dgm:prSet>
      <dgm:spPr>
        <a:solidFill>
          <a:schemeClr val="accent4"/>
        </a:solidFill>
        <a:ln w="9525">
          <a:solidFill>
            <a:schemeClr val="tx2"/>
          </a:solidFill>
        </a:ln>
      </dgm:spPr>
      <dgm:t>
        <a:bodyPr vert="vert270"/>
        <a:lstStyle/>
        <a:p>
          <a:r>
            <a:rPr lang="en-US" sz="1400" dirty="0" smtClean="0">
              <a:solidFill>
                <a:schemeClr val="tx1"/>
              </a:solidFill>
              <a:latin typeface="Arial Black" pitchFamily="34" charset="0"/>
            </a:rPr>
            <a:t>Craft and Structure</a:t>
          </a:r>
          <a:endParaRPr lang="en-US" sz="1400" dirty="0">
            <a:solidFill>
              <a:schemeClr val="tx1"/>
            </a:solidFill>
            <a:latin typeface="Arial Black" pitchFamily="34" charset="0"/>
          </a:endParaRPr>
        </a:p>
      </dgm:t>
    </dgm:pt>
    <dgm:pt modelId="{5C939143-9E7A-4473-B583-FB4E0146A5B3}" type="parTrans" cxnId="{7FD851CA-C5C3-45F8-A9BB-70F223FF9117}">
      <dgm:prSet/>
      <dgm:spPr/>
      <dgm:t>
        <a:bodyPr/>
        <a:lstStyle/>
        <a:p>
          <a:endParaRPr lang="en-US"/>
        </a:p>
      </dgm:t>
    </dgm:pt>
    <dgm:pt modelId="{7C0D9CD8-5F47-42AD-92D1-0E77217F87D2}" type="sibTrans" cxnId="{7FD851CA-C5C3-45F8-A9BB-70F223FF9117}">
      <dgm:prSet/>
      <dgm:spPr/>
      <dgm:t>
        <a:bodyPr/>
        <a:lstStyle/>
        <a:p>
          <a:endParaRPr lang="en-US"/>
        </a:p>
      </dgm:t>
    </dgm:pt>
    <dgm:pt modelId="{4F503AC6-5044-4329-8112-B181F14A3CB2}">
      <dgm:prSet phldrT="[Text]" custT="1">
        <dgm:style>
          <a:lnRef idx="3">
            <a:schemeClr val="lt1"/>
          </a:lnRef>
          <a:fillRef idx="1">
            <a:schemeClr val="accent4"/>
          </a:fillRef>
          <a:effectRef idx="1">
            <a:schemeClr val="accent4"/>
          </a:effectRef>
          <a:fontRef idx="minor">
            <a:schemeClr val="lt1"/>
          </a:fontRef>
        </dgm:style>
      </dgm:prSet>
      <dgm:spPr>
        <a:solidFill>
          <a:schemeClr val="accent4"/>
        </a:solidFill>
        <a:ln w="9525">
          <a:solidFill>
            <a:schemeClr val="tx2"/>
          </a:solidFill>
        </a:ln>
      </dgm:spPr>
      <dgm:t>
        <a:bodyPr vert="vert270"/>
        <a:lstStyle/>
        <a:p>
          <a:pPr>
            <a:lnSpc>
              <a:spcPct val="100000"/>
            </a:lnSpc>
            <a:spcAft>
              <a:spcPts val="0"/>
            </a:spcAft>
          </a:pPr>
          <a:r>
            <a:rPr lang="en-US" sz="1300" dirty="0" smtClean="0">
              <a:solidFill>
                <a:schemeClr val="tx1"/>
              </a:solidFill>
              <a:latin typeface="Arial Black" pitchFamily="34" charset="0"/>
            </a:rPr>
            <a:t>Integration of </a:t>
          </a:r>
          <a:r>
            <a:rPr lang="en-US" sz="1400" dirty="0" smtClean="0">
              <a:solidFill>
                <a:schemeClr val="tx1"/>
              </a:solidFill>
              <a:latin typeface="Arial Black" pitchFamily="34" charset="0"/>
            </a:rPr>
            <a:t>Knowledge</a:t>
          </a:r>
          <a:r>
            <a:rPr lang="en-US" sz="1300" dirty="0" smtClean="0">
              <a:solidFill>
                <a:schemeClr val="tx1"/>
              </a:solidFill>
              <a:latin typeface="Arial Black" pitchFamily="34" charset="0"/>
            </a:rPr>
            <a:t> </a:t>
          </a:r>
        </a:p>
        <a:p>
          <a:pPr>
            <a:lnSpc>
              <a:spcPct val="100000"/>
            </a:lnSpc>
            <a:spcAft>
              <a:spcPts val="0"/>
            </a:spcAft>
          </a:pPr>
          <a:r>
            <a:rPr lang="en-US" sz="1300" dirty="0" smtClean="0">
              <a:solidFill>
                <a:schemeClr val="tx1"/>
              </a:solidFill>
              <a:latin typeface="Arial Black" pitchFamily="34" charset="0"/>
            </a:rPr>
            <a:t>and Ideas</a:t>
          </a:r>
          <a:endParaRPr lang="en-US" sz="1300" dirty="0">
            <a:solidFill>
              <a:schemeClr val="tx1"/>
            </a:solidFill>
            <a:latin typeface="Arial Black" pitchFamily="34" charset="0"/>
          </a:endParaRPr>
        </a:p>
      </dgm:t>
    </dgm:pt>
    <dgm:pt modelId="{82DB989B-8D97-4519-BD5D-BD60C245BF1A}" type="parTrans" cxnId="{6A858936-3EBF-4EC4-A31D-84E8226FE4C3}">
      <dgm:prSet/>
      <dgm:spPr/>
      <dgm:t>
        <a:bodyPr/>
        <a:lstStyle/>
        <a:p>
          <a:endParaRPr lang="en-US"/>
        </a:p>
      </dgm:t>
    </dgm:pt>
    <dgm:pt modelId="{0B2E716A-8979-4B4D-AC4A-5953EAF3DC4C}" type="sibTrans" cxnId="{6A858936-3EBF-4EC4-A31D-84E8226FE4C3}">
      <dgm:prSet/>
      <dgm:spPr/>
      <dgm:t>
        <a:bodyPr/>
        <a:lstStyle/>
        <a:p>
          <a:endParaRPr lang="en-US"/>
        </a:p>
      </dgm:t>
    </dgm:pt>
    <dgm:pt modelId="{4152EDDC-CB73-454C-BF05-34543ABF3B29}">
      <dgm:prSet phldrT="[Text]" custT="1">
        <dgm:style>
          <a:lnRef idx="3">
            <a:schemeClr val="lt1"/>
          </a:lnRef>
          <a:fillRef idx="1">
            <a:schemeClr val="accent4"/>
          </a:fillRef>
          <a:effectRef idx="1">
            <a:schemeClr val="accent4"/>
          </a:effectRef>
          <a:fontRef idx="minor">
            <a:schemeClr val="lt1"/>
          </a:fontRef>
        </dgm:style>
      </dgm:prSet>
      <dgm:spPr>
        <a:solidFill>
          <a:schemeClr val="accent4"/>
        </a:solidFill>
        <a:ln w="9525">
          <a:solidFill>
            <a:schemeClr val="tx2"/>
          </a:solidFill>
        </a:ln>
      </dgm:spPr>
      <dgm:t>
        <a:bodyPr vert="vert270"/>
        <a:lstStyle/>
        <a:p>
          <a:r>
            <a:rPr lang="en-US" sz="1400" dirty="0" smtClean="0">
              <a:solidFill>
                <a:schemeClr val="tx1"/>
              </a:solidFill>
              <a:latin typeface="Arial Black" pitchFamily="34" charset="0"/>
            </a:rPr>
            <a:t>Range of Reading and Level of Text</a:t>
          </a:r>
          <a:r>
            <a:rPr lang="en-US" sz="1400" dirty="0" smtClean="0">
              <a:solidFill>
                <a:schemeClr val="tx1"/>
              </a:solidFill>
            </a:rPr>
            <a:t> </a:t>
          </a:r>
          <a:r>
            <a:rPr lang="en-US" sz="1400" dirty="0" smtClean="0">
              <a:solidFill>
                <a:schemeClr val="tx1"/>
              </a:solidFill>
              <a:latin typeface="Arial Black" pitchFamily="34" charset="0"/>
            </a:rPr>
            <a:t>Complexity</a:t>
          </a:r>
          <a:endParaRPr lang="en-US" sz="1400" dirty="0">
            <a:solidFill>
              <a:schemeClr val="tx1"/>
            </a:solidFill>
            <a:latin typeface="Arial Black" pitchFamily="34" charset="0"/>
          </a:endParaRPr>
        </a:p>
      </dgm:t>
    </dgm:pt>
    <dgm:pt modelId="{9FE1E0E8-0A28-4BB0-B423-AE7F92766C12}" type="parTrans" cxnId="{369F84A1-C2E4-4383-987E-487C111A2130}">
      <dgm:prSet/>
      <dgm:spPr/>
      <dgm:t>
        <a:bodyPr/>
        <a:lstStyle/>
        <a:p>
          <a:endParaRPr lang="en-US"/>
        </a:p>
      </dgm:t>
    </dgm:pt>
    <dgm:pt modelId="{779E3E26-BF9C-4255-A93A-CFE084578E41}" type="sibTrans" cxnId="{369F84A1-C2E4-4383-987E-487C111A2130}">
      <dgm:prSet/>
      <dgm:spPr/>
      <dgm:t>
        <a:bodyPr/>
        <a:lstStyle/>
        <a:p>
          <a:endParaRPr lang="en-US"/>
        </a:p>
      </dgm:t>
    </dgm:pt>
    <dgm:pt modelId="{F6A4828C-F50B-411E-B550-F9A41B32ACE4}">
      <dgm:prSet phldrT="[Text]">
        <dgm:style>
          <a:lnRef idx="3">
            <a:schemeClr val="lt1"/>
          </a:lnRef>
          <a:fillRef idx="1">
            <a:schemeClr val="accent2"/>
          </a:fillRef>
          <a:effectRef idx="1">
            <a:schemeClr val="accent2"/>
          </a:effectRef>
          <a:fontRef idx="minor">
            <a:schemeClr val="lt1"/>
          </a:fontRef>
        </dgm:style>
      </dgm:prSet>
      <dgm:spPr>
        <a:solidFill>
          <a:schemeClr val="accent2"/>
        </a:solidFill>
        <a:ln w="9525">
          <a:solidFill>
            <a:schemeClr val="tx2"/>
          </a:solidFill>
        </a:ln>
      </dgm:spPr>
      <dgm:t>
        <a:bodyPr vert="vert270"/>
        <a:lstStyle/>
        <a:p>
          <a:r>
            <a:rPr lang="en-US" dirty="0" smtClean="0">
              <a:solidFill>
                <a:schemeClr val="tx1"/>
              </a:solidFill>
              <a:latin typeface="Arial Black" pitchFamily="34" charset="0"/>
            </a:rPr>
            <a:t>Text Types and Purposes</a:t>
          </a:r>
          <a:endParaRPr lang="en-US" dirty="0">
            <a:solidFill>
              <a:schemeClr val="tx1"/>
            </a:solidFill>
            <a:latin typeface="Arial Black" pitchFamily="34" charset="0"/>
          </a:endParaRPr>
        </a:p>
      </dgm:t>
    </dgm:pt>
    <dgm:pt modelId="{3EB38ED9-FBF2-4CDA-8D9E-94187A7351EA}" type="parTrans" cxnId="{863F8614-E9CA-463E-B94E-A94330438768}">
      <dgm:prSet/>
      <dgm:spPr/>
      <dgm:t>
        <a:bodyPr/>
        <a:lstStyle/>
        <a:p>
          <a:endParaRPr lang="en-US"/>
        </a:p>
      </dgm:t>
    </dgm:pt>
    <dgm:pt modelId="{E526B5E8-93F6-4055-BDC4-52DA237584E0}" type="sibTrans" cxnId="{863F8614-E9CA-463E-B94E-A94330438768}">
      <dgm:prSet/>
      <dgm:spPr/>
      <dgm:t>
        <a:bodyPr/>
        <a:lstStyle/>
        <a:p>
          <a:endParaRPr lang="en-US"/>
        </a:p>
      </dgm:t>
    </dgm:pt>
    <dgm:pt modelId="{A7AFF435-8D4B-4555-9ACC-AB3168F6EA27}">
      <dgm:prSet phldrT="[Text]">
        <dgm:style>
          <a:lnRef idx="3">
            <a:schemeClr val="lt1"/>
          </a:lnRef>
          <a:fillRef idx="1">
            <a:schemeClr val="accent2"/>
          </a:fillRef>
          <a:effectRef idx="1">
            <a:schemeClr val="accent2"/>
          </a:effectRef>
          <a:fontRef idx="minor">
            <a:schemeClr val="lt1"/>
          </a:fontRef>
        </dgm:style>
      </dgm:prSet>
      <dgm:spPr>
        <a:solidFill>
          <a:schemeClr val="accent2"/>
        </a:solidFill>
        <a:ln w="9525">
          <a:solidFill>
            <a:schemeClr val="tx2"/>
          </a:solidFill>
        </a:ln>
      </dgm:spPr>
      <dgm:t>
        <a:bodyPr vert="vert270" anchor="ctr"/>
        <a:lstStyle/>
        <a:p>
          <a:pPr>
            <a:lnSpc>
              <a:spcPct val="100000"/>
            </a:lnSpc>
            <a:spcAft>
              <a:spcPts val="0"/>
            </a:spcAft>
          </a:pPr>
          <a:r>
            <a:rPr lang="en-US" dirty="0" smtClean="0">
              <a:solidFill>
                <a:schemeClr val="tx1"/>
              </a:solidFill>
              <a:latin typeface="Arial Black" pitchFamily="34" charset="0"/>
            </a:rPr>
            <a:t>Production and Distribution </a:t>
          </a:r>
        </a:p>
        <a:p>
          <a:pPr>
            <a:lnSpc>
              <a:spcPct val="100000"/>
            </a:lnSpc>
            <a:spcAft>
              <a:spcPts val="0"/>
            </a:spcAft>
          </a:pPr>
          <a:r>
            <a:rPr lang="en-US" dirty="0" smtClean="0">
              <a:solidFill>
                <a:schemeClr val="tx1"/>
              </a:solidFill>
              <a:latin typeface="Arial Black" pitchFamily="34" charset="0"/>
            </a:rPr>
            <a:t>of Writing</a:t>
          </a:r>
          <a:endParaRPr lang="en-US" dirty="0">
            <a:solidFill>
              <a:schemeClr val="tx1"/>
            </a:solidFill>
            <a:latin typeface="Arial Black" pitchFamily="34" charset="0"/>
          </a:endParaRPr>
        </a:p>
      </dgm:t>
    </dgm:pt>
    <dgm:pt modelId="{5C8DB396-C6B6-4D4F-8558-7308BCB5475C}" type="parTrans" cxnId="{14E72891-E541-4BE7-B8D0-2C3776D6960B}">
      <dgm:prSet/>
      <dgm:spPr/>
      <dgm:t>
        <a:bodyPr/>
        <a:lstStyle/>
        <a:p>
          <a:endParaRPr lang="en-US"/>
        </a:p>
      </dgm:t>
    </dgm:pt>
    <dgm:pt modelId="{30F56290-8BEA-42ED-9220-192962EC6950}" type="sibTrans" cxnId="{14E72891-E541-4BE7-B8D0-2C3776D6960B}">
      <dgm:prSet/>
      <dgm:spPr/>
      <dgm:t>
        <a:bodyPr/>
        <a:lstStyle/>
        <a:p>
          <a:endParaRPr lang="en-US"/>
        </a:p>
      </dgm:t>
    </dgm:pt>
    <dgm:pt modelId="{CF250156-2084-468E-A2EC-0A06C51DE9DB}">
      <dgm:prSet phldrT="[Text]">
        <dgm:style>
          <a:lnRef idx="3">
            <a:schemeClr val="lt1"/>
          </a:lnRef>
          <a:fillRef idx="1">
            <a:schemeClr val="accent2"/>
          </a:fillRef>
          <a:effectRef idx="1">
            <a:schemeClr val="accent2"/>
          </a:effectRef>
          <a:fontRef idx="minor">
            <a:schemeClr val="lt1"/>
          </a:fontRef>
        </dgm:style>
      </dgm:prSet>
      <dgm:spPr>
        <a:solidFill>
          <a:schemeClr val="accent2"/>
        </a:solidFill>
        <a:ln w="9525">
          <a:solidFill>
            <a:schemeClr val="tx2"/>
          </a:solidFill>
        </a:ln>
      </dgm:spPr>
      <dgm:t>
        <a:bodyPr vert="vert270"/>
        <a:lstStyle/>
        <a:p>
          <a:r>
            <a:rPr lang="en-US" dirty="0" smtClean="0">
              <a:solidFill>
                <a:schemeClr val="tx1"/>
              </a:solidFill>
              <a:latin typeface="Arial Black" pitchFamily="34" charset="0"/>
            </a:rPr>
            <a:t>Research to Build Knowledge</a:t>
          </a:r>
          <a:endParaRPr lang="en-US" dirty="0">
            <a:solidFill>
              <a:schemeClr val="tx1"/>
            </a:solidFill>
            <a:latin typeface="Arial Black" pitchFamily="34" charset="0"/>
          </a:endParaRPr>
        </a:p>
      </dgm:t>
    </dgm:pt>
    <dgm:pt modelId="{ADEFE559-FBF1-4777-B7ED-6366E5F9F99D}" type="parTrans" cxnId="{315FA701-51AF-4BA5-BC8B-27F2B7D3CF92}">
      <dgm:prSet/>
      <dgm:spPr/>
      <dgm:t>
        <a:bodyPr/>
        <a:lstStyle/>
        <a:p>
          <a:endParaRPr lang="en-US"/>
        </a:p>
      </dgm:t>
    </dgm:pt>
    <dgm:pt modelId="{1473B5FA-DD58-4A2E-A0DC-CF92E5B28897}" type="sibTrans" cxnId="{315FA701-51AF-4BA5-BC8B-27F2B7D3CF92}">
      <dgm:prSet/>
      <dgm:spPr/>
      <dgm:t>
        <a:bodyPr/>
        <a:lstStyle/>
        <a:p>
          <a:endParaRPr lang="en-US"/>
        </a:p>
      </dgm:t>
    </dgm:pt>
    <dgm:pt modelId="{5C6FA538-FF64-4D5F-8205-0AB545FCB3B4}">
      <dgm:prSet phldrT="[Text]">
        <dgm:style>
          <a:lnRef idx="3">
            <a:schemeClr val="lt1"/>
          </a:lnRef>
          <a:fillRef idx="1">
            <a:schemeClr val="accent2"/>
          </a:fillRef>
          <a:effectRef idx="1">
            <a:schemeClr val="accent2"/>
          </a:effectRef>
          <a:fontRef idx="minor">
            <a:schemeClr val="lt1"/>
          </a:fontRef>
        </dgm:style>
      </dgm:prSet>
      <dgm:spPr>
        <a:solidFill>
          <a:schemeClr val="accent2"/>
        </a:solidFill>
        <a:ln w="9525">
          <a:solidFill>
            <a:schemeClr val="tx2"/>
          </a:solidFill>
        </a:ln>
      </dgm:spPr>
      <dgm:t>
        <a:bodyPr vert="vert270"/>
        <a:lstStyle/>
        <a:p>
          <a:r>
            <a:rPr lang="en-US" dirty="0" smtClean="0">
              <a:solidFill>
                <a:schemeClr val="tx1"/>
              </a:solidFill>
              <a:latin typeface="Arial Black" pitchFamily="34" charset="0"/>
            </a:rPr>
            <a:t>Range of Writing </a:t>
          </a:r>
          <a:endParaRPr lang="en-US" dirty="0">
            <a:solidFill>
              <a:schemeClr val="tx1"/>
            </a:solidFill>
            <a:latin typeface="Arial Black" pitchFamily="34" charset="0"/>
          </a:endParaRPr>
        </a:p>
      </dgm:t>
    </dgm:pt>
    <dgm:pt modelId="{8AB6CE9E-FB90-4358-8198-AD386F474C01}" type="parTrans" cxnId="{5B5D63EA-9F90-431C-8E5B-70572175FE49}">
      <dgm:prSet/>
      <dgm:spPr/>
      <dgm:t>
        <a:bodyPr/>
        <a:lstStyle/>
        <a:p>
          <a:endParaRPr lang="en-US"/>
        </a:p>
      </dgm:t>
    </dgm:pt>
    <dgm:pt modelId="{3773F636-09FF-4DFD-991F-EA87D83BA8B0}" type="sibTrans" cxnId="{5B5D63EA-9F90-431C-8E5B-70572175FE49}">
      <dgm:prSet/>
      <dgm:spPr/>
      <dgm:t>
        <a:bodyPr/>
        <a:lstStyle/>
        <a:p>
          <a:endParaRPr lang="en-US"/>
        </a:p>
      </dgm:t>
    </dgm:pt>
    <dgm:pt modelId="{2330F217-CA07-49E0-8169-0BE84D5F8D65}">
      <dgm:prSet>
        <dgm:style>
          <a:lnRef idx="3">
            <a:schemeClr val="lt1"/>
          </a:lnRef>
          <a:fillRef idx="1">
            <a:schemeClr val="accent6"/>
          </a:fillRef>
          <a:effectRef idx="1">
            <a:schemeClr val="accent6"/>
          </a:effectRef>
          <a:fontRef idx="minor">
            <a:schemeClr val="lt1"/>
          </a:fontRef>
        </dgm:style>
      </dgm:prSet>
      <dgm:spPr>
        <a:solidFill>
          <a:schemeClr val="accent6"/>
        </a:solidFill>
        <a:ln w="9525">
          <a:solidFill>
            <a:schemeClr val="tx2"/>
          </a:solidFill>
        </a:ln>
      </dgm:spPr>
      <dgm:t>
        <a:bodyPr vert="vert270"/>
        <a:lstStyle/>
        <a:p>
          <a:r>
            <a:rPr lang="en-US" dirty="0" smtClean="0">
              <a:solidFill>
                <a:schemeClr val="tx1"/>
              </a:solidFill>
              <a:latin typeface="Arial Black" pitchFamily="34" charset="0"/>
            </a:rPr>
            <a:t>Comprehension and Collaboration</a:t>
          </a:r>
          <a:endParaRPr lang="en-US" dirty="0">
            <a:solidFill>
              <a:schemeClr val="tx1"/>
            </a:solidFill>
            <a:latin typeface="Arial Black" pitchFamily="34" charset="0"/>
          </a:endParaRPr>
        </a:p>
      </dgm:t>
    </dgm:pt>
    <dgm:pt modelId="{846AD1AB-D2D9-4C90-931E-80ECF154CD95}" type="parTrans" cxnId="{326DA3AE-91FD-4D2C-9AF4-6B95760DA965}">
      <dgm:prSet/>
      <dgm:spPr/>
      <dgm:t>
        <a:bodyPr/>
        <a:lstStyle/>
        <a:p>
          <a:endParaRPr lang="en-US"/>
        </a:p>
      </dgm:t>
    </dgm:pt>
    <dgm:pt modelId="{6165EE0A-9240-4DD8-81A4-513B9CFD426A}" type="sibTrans" cxnId="{326DA3AE-91FD-4D2C-9AF4-6B95760DA965}">
      <dgm:prSet/>
      <dgm:spPr/>
      <dgm:t>
        <a:bodyPr/>
        <a:lstStyle/>
        <a:p>
          <a:endParaRPr lang="en-US"/>
        </a:p>
      </dgm:t>
    </dgm:pt>
    <dgm:pt modelId="{FBC2B219-E3AA-4C0E-8375-EDA34E3197B5}">
      <dgm:prSet>
        <dgm:style>
          <a:lnRef idx="3">
            <a:schemeClr val="lt1"/>
          </a:lnRef>
          <a:fillRef idx="1">
            <a:schemeClr val="accent6"/>
          </a:fillRef>
          <a:effectRef idx="1">
            <a:schemeClr val="accent6"/>
          </a:effectRef>
          <a:fontRef idx="minor">
            <a:schemeClr val="lt1"/>
          </a:fontRef>
        </dgm:style>
      </dgm:prSet>
      <dgm:spPr>
        <a:solidFill>
          <a:schemeClr val="accent6"/>
        </a:solidFill>
        <a:ln w="9525">
          <a:solidFill>
            <a:schemeClr val="tx2"/>
          </a:solidFill>
        </a:ln>
      </dgm:spPr>
      <dgm:t>
        <a:bodyPr vert="vert270"/>
        <a:lstStyle/>
        <a:p>
          <a:pPr>
            <a:lnSpc>
              <a:spcPct val="100000"/>
            </a:lnSpc>
            <a:spcAft>
              <a:spcPts val="0"/>
            </a:spcAft>
          </a:pPr>
          <a:r>
            <a:rPr lang="en-US" b="1" baseline="0" dirty="0" smtClean="0">
              <a:solidFill>
                <a:schemeClr val="tx1"/>
              </a:solidFill>
              <a:latin typeface="Arial" pitchFamily="34" charset="0"/>
            </a:rPr>
            <a:t>Presentation of </a:t>
          </a:r>
          <a:r>
            <a:rPr lang="en-US" b="1" baseline="0" dirty="0" smtClean="0">
              <a:solidFill>
                <a:schemeClr val="tx1"/>
              </a:solidFill>
              <a:latin typeface="Arial Black" pitchFamily="34" charset="0"/>
            </a:rPr>
            <a:t>Knowledge</a:t>
          </a:r>
          <a:r>
            <a:rPr lang="en-US" b="1" baseline="0" dirty="0" smtClean="0">
              <a:solidFill>
                <a:schemeClr val="tx1"/>
              </a:solidFill>
              <a:latin typeface="Arial" pitchFamily="34" charset="0"/>
            </a:rPr>
            <a:t> </a:t>
          </a:r>
        </a:p>
        <a:p>
          <a:pPr>
            <a:lnSpc>
              <a:spcPct val="100000"/>
            </a:lnSpc>
            <a:spcAft>
              <a:spcPts val="0"/>
            </a:spcAft>
          </a:pPr>
          <a:r>
            <a:rPr lang="en-US" b="1" baseline="0" dirty="0" smtClean="0">
              <a:solidFill>
                <a:schemeClr val="tx1"/>
              </a:solidFill>
              <a:latin typeface="Arial" pitchFamily="34" charset="0"/>
            </a:rPr>
            <a:t>and Ideas</a:t>
          </a:r>
          <a:endParaRPr lang="en-US" b="1" baseline="0" dirty="0">
            <a:solidFill>
              <a:schemeClr val="tx1"/>
            </a:solidFill>
            <a:latin typeface="Arial" pitchFamily="34" charset="0"/>
          </a:endParaRPr>
        </a:p>
      </dgm:t>
    </dgm:pt>
    <dgm:pt modelId="{A8727DC1-4820-4800-B289-1729A4C65FA1}" type="parTrans" cxnId="{0EB85FC9-B5C8-4AF2-8F7A-BA58C4189D04}">
      <dgm:prSet/>
      <dgm:spPr/>
      <dgm:t>
        <a:bodyPr/>
        <a:lstStyle/>
        <a:p>
          <a:endParaRPr lang="en-US"/>
        </a:p>
      </dgm:t>
    </dgm:pt>
    <dgm:pt modelId="{083AC481-E4A4-4B8E-B274-C604874B4F41}" type="sibTrans" cxnId="{0EB85FC9-B5C8-4AF2-8F7A-BA58C4189D04}">
      <dgm:prSet/>
      <dgm:spPr/>
      <dgm:t>
        <a:bodyPr/>
        <a:lstStyle/>
        <a:p>
          <a:endParaRPr lang="en-US"/>
        </a:p>
      </dgm:t>
    </dgm:pt>
    <dgm:pt modelId="{61E2FA93-03AD-4D6D-8575-9A36C5603E9A}">
      <dgm:prSet>
        <dgm:style>
          <a:lnRef idx="3">
            <a:schemeClr val="lt1"/>
          </a:lnRef>
          <a:fillRef idx="1">
            <a:schemeClr val="accent3"/>
          </a:fillRef>
          <a:effectRef idx="1">
            <a:schemeClr val="accent3"/>
          </a:effectRef>
          <a:fontRef idx="minor">
            <a:schemeClr val="lt1"/>
          </a:fontRef>
        </dgm:style>
      </dgm:prSet>
      <dgm:spPr>
        <a:solidFill>
          <a:schemeClr val="accent3"/>
        </a:solidFill>
        <a:ln w="9525">
          <a:solidFill>
            <a:schemeClr val="tx2"/>
          </a:solidFill>
        </a:ln>
      </dgm:spPr>
      <dgm:t>
        <a:bodyPr vert="vert270"/>
        <a:lstStyle/>
        <a:p>
          <a:pPr>
            <a:spcAft>
              <a:spcPts val="0"/>
            </a:spcAft>
          </a:pPr>
          <a:r>
            <a:rPr lang="en-US" dirty="0" smtClean="0">
              <a:solidFill>
                <a:schemeClr val="tx1"/>
              </a:solidFill>
              <a:latin typeface="Arial Black" pitchFamily="34" charset="0"/>
            </a:rPr>
            <a:t>Conventions of </a:t>
          </a:r>
        </a:p>
        <a:p>
          <a:pPr>
            <a:spcAft>
              <a:spcPts val="0"/>
            </a:spcAft>
          </a:pPr>
          <a:r>
            <a:rPr lang="en-US" dirty="0" smtClean="0">
              <a:solidFill>
                <a:schemeClr val="tx1"/>
              </a:solidFill>
              <a:latin typeface="Arial Black" pitchFamily="34" charset="0"/>
            </a:rPr>
            <a:t>Standard English</a:t>
          </a:r>
          <a:endParaRPr lang="en-US" dirty="0">
            <a:solidFill>
              <a:schemeClr val="tx1"/>
            </a:solidFill>
            <a:latin typeface="Arial Black" pitchFamily="34" charset="0"/>
          </a:endParaRPr>
        </a:p>
      </dgm:t>
    </dgm:pt>
    <dgm:pt modelId="{034354C1-1E1C-4629-A23F-1231C557DFB7}" type="parTrans" cxnId="{0BB7CC4B-008F-4A44-9671-7A887C5F3D1D}">
      <dgm:prSet/>
      <dgm:spPr/>
      <dgm:t>
        <a:bodyPr/>
        <a:lstStyle/>
        <a:p>
          <a:endParaRPr lang="en-US"/>
        </a:p>
      </dgm:t>
    </dgm:pt>
    <dgm:pt modelId="{0D3A45B0-3169-4462-BBD2-417DB3BC61BA}" type="sibTrans" cxnId="{0BB7CC4B-008F-4A44-9671-7A887C5F3D1D}">
      <dgm:prSet/>
      <dgm:spPr/>
      <dgm:t>
        <a:bodyPr/>
        <a:lstStyle/>
        <a:p>
          <a:endParaRPr lang="en-US"/>
        </a:p>
      </dgm:t>
    </dgm:pt>
    <dgm:pt modelId="{B8E1D315-C1CD-4B9C-A70B-3BF7CCAF72FD}">
      <dgm:prSet>
        <dgm:style>
          <a:lnRef idx="3">
            <a:schemeClr val="lt1"/>
          </a:lnRef>
          <a:fillRef idx="1">
            <a:schemeClr val="accent3"/>
          </a:fillRef>
          <a:effectRef idx="1">
            <a:schemeClr val="accent3"/>
          </a:effectRef>
          <a:fontRef idx="minor">
            <a:schemeClr val="lt1"/>
          </a:fontRef>
        </dgm:style>
      </dgm:prSet>
      <dgm:spPr>
        <a:solidFill>
          <a:schemeClr val="accent3"/>
        </a:solidFill>
        <a:ln w="9525">
          <a:solidFill>
            <a:schemeClr val="tx2"/>
          </a:solidFill>
        </a:ln>
      </dgm:spPr>
      <dgm:t>
        <a:bodyPr vert="vert270"/>
        <a:lstStyle/>
        <a:p>
          <a:r>
            <a:rPr lang="en-US" dirty="0" smtClean="0">
              <a:solidFill>
                <a:schemeClr val="tx1"/>
              </a:solidFill>
              <a:latin typeface="Arial Black" pitchFamily="34" charset="0"/>
            </a:rPr>
            <a:t>Knowledge of Language</a:t>
          </a:r>
          <a:endParaRPr lang="en-US" dirty="0">
            <a:solidFill>
              <a:schemeClr val="tx1"/>
            </a:solidFill>
            <a:latin typeface="Arial Black" pitchFamily="34" charset="0"/>
          </a:endParaRPr>
        </a:p>
      </dgm:t>
    </dgm:pt>
    <dgm:pt modelId="{ECCC5325-9F7A-480D-A3D3-8A1D4D3191C0}" type="parTrans" cxnId="{F3BE5856-1CCB-4CD8-805E-2F811A0DF21A}">
      <dgm:prSet/>
      <dgm:spPr/>
      <dgm:t>
        <a:bodyPr/>
        <a:lstStyle/>
        <a:p>
          <a:endParaRPr lang="en-US"/>
        </a:p>
      </dgm:t>
    </dgm:pt>
    <dgm:pt modelId="{F4ABEEDA-FE65-4358-962A-1956BC28A6AB}" type="sibTrans" cxnId="{F3BE5856-1CCB-4CD8-805E-2F811A0DF21A}">
      <dgm:prSet/>
      <dgm:spPr/>
      <dgm:t>
        <a:bodyPr/>
        <a:lstStyle/>
        <a:p>
          <a:endParaRPr lang="en-US"/>
        </a:p>
      </dgm:t>
    </dgm:pt>
    <dgm:pt modelId="{129F5AE4-398E-4F50-8E4C-55AC45850BBE}">
      <dgm:prSet>
        <dgm:style>
          <a:lnRef idx="3">
            <a:schemeClr val="lt1"/>
          </a:lnRef>
          <a:fillRef idx="1">
            <a:schemeClr val="accent3"/>
          </a:fillRef>
          <a:effectRef idx="1">
            <a:schemeClr val="accent3"/>
          </a:effectRef>
          <a:fontRef idx="minor">
            <a:schemeClr val="lt1"/>
          </a:fontRef>
        </dgm:style>
      </dgm:prSet>
      <dgm:spPr>
        <a:solidFill>
          <a:schemeClr val="accent3"/>
        </a:solidFill>
        <a:ln w="9525">
          <a:solidFill>
            <a:schemeClr val="tx2"/>
          </a:solidFill>
        </a:ln>
      </dgm:spPr>
      <dgm:t>
        <a:bodyPr vert="vert270"/>
        <a:lstStyle/>
        <a:p>
          <a:r>
            <a:rPr lang="en-US" dirty="0" smtClean="0">
              <a:solidFill>
                <a:schemeClr val="tx1"/>
              </a:solidFill>
              <a:latin typeface="Arial Black" pitchFamily="34" charset="0"/>
            </a:rPr>
            <a:t>Vocabulary Acquisition and Use</a:t>
          </a:r>
          <a:endParaRPr lang="en-US" dirty="0">
            <a:solidFill>
              <a:schemeClr val="tx1"/>
            </a:solidFill>
            <a:latin typeface="Arial Black" pitchFamily="34" charset="0"/>
          </a:endParaRPr>
        </a:p>
      </dgm:t>
    </dgm:pt>
    <dgm:pt modelId="{B5E1A701-D403-4AC9-8F04-FA5FCD19C18F}" type="parTrans" cxnId="{A93AEEEB-B2E7-47BF-B35A-68CF4E7B848E}">
      <dgm:prSet/>
      <dgm:spPr/>
      <dgm:t>
        <a:bodyPr/>
        <a:lstStyle/>
        <a:p>
          <a:endParaRPr lang="en-US"/>
        </a:p>
      </dgm:t>
    </dgm:pt>
    <dgm:pt modelId="{5DA5D360-782E-4BB3-8C4D-40B21AF3752A}" type="sibTrans" cxnId="{A93AEEEB-B2E7-47BF-B35A-68CF4E7B848E}">
      <dgm:prSet/>
      <dgm:spPr/>
      <dgm:t>
        <a:bodyPr/>
        <a:lstStyle/>
        <a:p>
          <a:endParaRPr lang="en-US"/>
        </a:p>
      </dgm:t>
    </dgm:pt>
    <dgm:pt modelId="{3B62C05D-C8F6-4498-97B8-5872A80D0120}" type="pres">
      <dgm:prSet presAssocID="{AC72356A-296F-45FB-BCBB-D28353BA414B}" presName="Name0" presStyleCnt="0">
        <dgm:presLayoutVars>
          <dgm:chPref val="1"/>
          <dgm:dir/>
          <dgm:animOne val="branch"/>
          <dgm:animLvl val="lvl"/>
          <dgm:resizeHandles/>
        </dgm:presLayoutVars>
      </dgm:prSet>
      <dgm:spPr/>
      <dgm:t>
        <a:bodyPr/>
        <a:lstStyle/>
        <a:p>
          <a:endParaRPr lang="en-US"/>
        </a:p>
      </dgm:t>
    </dgm:pt>
    <dgm:pt modelId="{1CDDDCD3-2900-4595-9514-F8C660A432D7}" type="pres">
      <dgm:prSet presAssocID="{D97871E7-FB1E-431D-B502-211EF05EBB18}" presName="vertOne" presStyleCnt="0"/>
      <dgm:spPr/>
    </dgm:pt>
    <dgm:pt modelId="{03F06D8A-9C25-4373-8F92-75CFA56CA244}" type="pres">
      <dgm:prSet presAssocID="{D97871E7-FB1E-431D-B502-211EF05EBB18}" presName="txOne" presStyleLbl="node0" presStyleIdx="0" presStyleCnt="1" custScaleY="30181" custLinFactNeighborX="-30" custLinFactNeighborY="17913">
        <dgm:presLayoutVars>
          <dgm:chPref val="3"/>
        </dgm:presLayoutVars>
      </dgm:prSet>
      <dgm:spPr/>
      <dgm:t>
        <a:bodyPr/>
        <a:lstStyle/>
        <a:p>
          <a:endParaRPr lang="en-US"/>
        </a:p>
      </dgm:t>
    </dgm:pt>
    <dgm:pt modelId="{DA9E141F-5FAD-4104-8698-D28C3B1BD9A0}" type="pres">
      <dgm:prSet presAssocID="{D97871E7-FB1E-431D-B502-211EF05EBB18}" presName="parTransOne" presStyleCnt="0"/>
      <dgm:spPr/>
    </dgm:pt>
    <dgm:pt modelId="{A70102B3-C2AA-46BA-A58E-5C6D551A3D56}" type="pres">
      <dgm:prSet presAssocID="{D97871E7-FB1E-431D-B502-211EF05EBB18}" presName="horzOne" presStyleCnt="0"/>
      <dgm:spPr/>
    </dgm:pt>
    <dgm:pt modelId="{5C4A5315-2711-4C9B-99DE-AB8AE31A3BA1}" type="pres">
      <dgm:prSet presAssocID="{1840BA64-A844-4D4B-8518-C071C48CA8AC}" presName="vertTwo" presStyleCnt="0"/>
      <dgm:spPr/>
    </dgm:pt>
    <dgm:pt modelId="{05CBB7E5-77CC-4674-AAA1-3A2FDA7F6BE3}" type="pres">
      <dgm:prSet presAssocID="{1840BA64-A844-4D4B-8518-C071C48CA8AC}" presName="txTwo" presStyleLbl="node2" presStyleIdx="0" presStyleCnt="4" custScaleY="48224" custLinFactNeighborX="-530" custLinFactNeighborY="-36127">
        <dgm:presLayoutVars>
          <dgm:chPref val="3"/>
        </dgm:presLayoutVars>
      </dgm:prSet>
      <dgm:spPr/>
      <dgm:t>
        <a:bodyPr/>
        <a:lstStyle/>
        <a:p>
          <a:endParaRPr lang="en-US"/>
        </a:p>
      </dgm:t>
    </dgm:pt>
    <dgm:pt modelId="{150607DD-465E-443C-AC05-69AF51E6F82A}" type="pres">
      <dgm:prSet presAssocID="{1840BA64-A844-4D4B-8518-C071C48CA8AC}" presName="parTransTwo" presStyleCnt="0"/>
      <dgm:spPr/>
    </dgm:pt>
    <dgm:pt modelId="{F3816FB7-7EA2-4C59-A011-3A6415B4225D}" type="pres">
      <dgm:prSet presAssocID="{1840BA64-A844-4D4B-8518-C071C48CA8AC}" presName="horzTwo" presStyleCnt="0"/>
      <dgm:spPr/>
    </dgm:pt>
    <dgm:pt modelId="{650A6A25-AB88-4CB6-B840-B394107BB181}" type="pres">
      <dgm:prSet presAssocID="{C7C361DF-4BDC-4737-AFC2-2DA05630BD04}" presName="vertThree" presStyleCnt="0"/>
      <dgm:spPr/>
    </dgm:pt>
    <dgm:pt modelId="{849A1096-4733-4ACB-B743-91FEF7ACE82F}" type="pres">
      <dgm:prSet presAssocID="{C7C361DF-4BDC-4737-AFC2-2DA05630BD04}" presName="txThree" presStyleLbl="node3" presStyleIdx="0" presStyleCnt="13" custScaleX="27722" custLinFactNeighborX="-808" custLinFactNeighborY="-6699">
        <dgm:presLayoutVars>
          <dgm:chPref val="3"/>
        </dgm:presLayoutVars>
      </dgm:prSet>
      <dgm:spPr/>
      <dgm:t>
        <a:bodyPr/>
        <a:lstStyle/>
        <a:p>
          <a:endParaRPr lang="en-US"/>
        </a:p>
      </dgm:t>
    </dgm:pt>
    <dgm:pt modelId="{54C366B0-10AD-45BB-A225-6D4D26E381AD}" type="pres">
      <dgm:prSet presAssocID="{C7C361DF-4BDC-4737-AFC2-2DA05630BD04}" presName="horzThree" presStyleCnt="0"/>
      <dgm:spPr/>
    </dgm:pt>
    <dgm:pt modelId="{4D630202-5FD4-4AD2-A545-872BA6783D64}" type="pres">
      <dgm:prSet presAssocID="{B48994C5-984D-4B6D-9082-5760B9DE7195}" presName="sibSpaceThree" presStyleCnt="0"/>
      <dgm:spPr/>
    </dgm:pt>
    <dgm:pt modelId="{317A5653-70AC-4921-9C49-A057CDE6736F}" type="pres">
      <dgm:prSet presAssocID="{37CEC7A5-0AED-4480-886C-A3B4421BDF5B}" presName="vertThree" presStyleCnt="0"/>
      <dgm:spPr/>
    </dgm:pt>
    <dgm:pt modelId="{38516371-8524-4C3E-9AB8-D2FAB841D2B8}" type="pres">
      <dgm:prSet presAssocID="{37CEC7A5-0AED-4480-886C-A3B4421BDF5B}" presName="txThree" presStyleLbl="node3" presStyleIdx="1" presStyleCnt="13" custScaleX="26318" custLinFactNeighborX="2632" custLinFactNeighborY="-6699">
        <dgm:presLayoutVars>
          <dgm:chPref val="3"/>
        </dgm:presLayoutVars>
      </dgm:prSet>
      <dgm:spPr/>
      <dgm:t>
        <a:bodyPr/>
        <a:lstStyle/>
        <a:p>
          <a:endParaRPr lang="en-US"/>
        </a:p>
      </dgm:t>
    </dgm:pt>
    <dgm:pt modelId="{9BE1E2BC-BA00-470B-9999-47FAEBEECB83}" type="pres">
      <dgm:prSet presAssocID="{37CEC7A5-0AED-4480-886C-A3B4421BDF5B}" presName="horzThree" presStyleCnt="0"/>
      <dgm:spPr/>
    </dgm:pt>
    <dgm:pt modelId="{8979B96B-C051-4867-8723-0E1BC049933D}" type="pres">
      <dgm:prSet presAssocID="{7C0D9CD8-5F47-42AD-92D1-0E77217F87D2}" presName="sibSpaceThree" presStyleCnt="0"/>
      <dgm:spPr/>
    </dgm:pt>
    <dgm:pt modelId="{1A942398-CCEE-41EE-B1F9-B6E72A4868EF}" type="pres">
      <dgm:prSet presAssocID="{4F503AC6-5044-4329-8112-B181F14A3CB2}" presName="vertThree" presStyleCnt="0"/>
      <dgm:spPr/>
    </dgm:pt>
    <dgm:pt modelId="{2F924144-8D77-4F74-B38F-1D948694D8B9}" type="pres">
      <dgm:prSet presAssocID="{4F503AC6-5044-4329-8112-B181F14A3CB2}" presName="txThree" presStyleLbl="node3" presStyleIdx="2" presStyleCnt="13" custScaleX="44738" custLinFactNeighborX="1585" custLinFactNeighborY="-6699">
        <dgm:presLayoutVars>
          <dgm:chPref val="3"/>
        </dgm:presLayoutVars>
      </dgm:prSet>
      <dgm:spPr/>
      <dgm:t>
        <a:bodyPr/>
        <a:lstStyle/>
        <a:p>
          <a:endParaRPr lang="en-US"/>
        </a:p>
      </dgm:t>
    </dgm:pt>
    <dgm:pt modelId="{564C2726-F3E9-465F-98E9-5A53D67540F7}" type="pres">
      <dgm:prSet presAssocID="{4F503AC6-5044-4329-8112-B181F14A3CB2}" presName="horzThree" presStyleCnt="0"/>
      <dgm:spPr/>
    </dgm:pt>
    <dgm:pt modelId="{B74F96C0-6111-40AD-87C9-B42852A4C20A}" type="pres">
      <dgm:prSet presAssocID="{0B2E716A-8979-4B4D-AC4A-5953EAF3DC4C}" presName="sibSpaceThree" presStyleCnt="0"/>
      <dgm:spPr/>
    </dgm:pt>
    <dgm:pt modelId="{B9CE3CF9-7599-4ACB-92E7-3D49D48476F1}" type="pres">
      <dgm:prSet presAssocID="{4152EDDC-CB73-454C-BF05-34543ABF3B29}" presName="vertThree" presStyleCnt="0"/>
      <dgm:spPr/>
    </dgm:pt>
    <dgm:pt modelId="{16011AD0-69CA-4AED-A5B4-B5EB1C6DEB51}" type="pres">
      <dgm:prSet presAssocID="{4152EDDC-CB73-454C-BF05-34543ABF3B29}" presName="txThree" presStyleLbl="node3" presStyleIdx="3" presStyleCnt="13" custScaleX="46312" custLinFactNeighborX="-208" custLinFactNeighborY="-6699">
        <dgm:presLayoutVars>
          <dgm:chPref val="3"/>
        </dgm:presLayoutVars>
      </dgm:prSet>
      <dgm:spPr/>
      <dgm:t>
        <a:bodyPr/>
        <a:lstStyle/>
        <a:p>
          <a:endParaRPr lang="en-US"/>
        </a:p>
      </dgm:t>
    </dgm:pt>
    <dgm:pt modelId="{6500DD5D-E362-40EB-9A2A-36973B2FE1F1}" type="pres">
      <dgm:prSet presAssocID="{4152EDDC-CB73-454C-BF05-34543ABF3B29}" presName="horzThree" presStyleCnt="0"/>
      <dgm:spPr/>
    </dgm:pt>
    <dgm:pt modelId="{3C076804-0D4E-4E51-8D21-58898C13C3FD}" type="pres">
      <dgm:prSet presAssocID="{9CA4FDE9-A4D2-4F17-91B4-42A3350419C2}" presName="sibSpaceTwo" presStyleCnt="0"/>
      <dgm:spPr/>
    </dgm:pt>
    <dgm:pt modelId="{7D4A4622-02A4-403C-B148-2BF6D4F9BE62}" type="pres">
      <dgm:prSet presAssocID="{63C66FFD-D9B6-44F2-9797-E6A37CE416F8}" presName="vertTwo" presStyleCnt="0"/>
      <dgm:spPr/>
    </dgm:pt>
    <dgm:pt modelId="{70EA43F9-D234-40B5-8264-2F55FED66630}" type="pres">
      <dgm:prSet presAssocID="{63C66FFD-D9B6-44F2-9797-E6A37CE416F8}" presName="txTwo" presStyleLbl="node2" presStyleIdx="1" presStyleCnt="4" custScaleY="47110" custLinFactNeighborX="-457" custLinFactNeighborY="-36127">
        <dgm:presLayoutVars>
          <dgm:chPref val="3"/>
        </dgm:presLayoutVars>
      </dgm:prSet>
      <dgm:spPr/>
      <dgm:t>
        <a:bodyPr/>
        <a:lstStyle/>
        <a:p>
          <a:endParaRPr lang="en-US"/>
        </a:p>
      </dgm:t>
    </dgm:pt>
    <dgm:pt modelId="{E879BB17-6A4E-4CD2-AAA3-09E52F291225}" type="pres">
      <dgm:prSet presAssocID="{63C66FFD-D9B6-44F2-9797-E6A37CE416F8}" presName="parTransTwo" presStyleCnt="0"/>
      <dgm:spPr/>
    </dgm:pt>
    <dgm:pt modelId="{EA6FA805-856A-4542-B061-66179027F289}" type="pres">
      <dgm:prSet presAssocID="{63C66FFD-D9B6-44F2-9797-E6A37CE416F8}" presName="horzTwo" presStyleCnt="0"/>
      <dgm:spPr/>
    </dgm:pt>
    <dgm:pt modelId="{F81991EE-A47C-4FA3-88D4-99B79CF2106E}" type="pres">
      <dgm:prSet presAssocID="{F6A4828C-F50B-411E-B550-F9A41B32ACE4}" presName="vertThree" presStyleCnt="0"/>
      <dgm:spPr/>
    </dgm:pt>
    <dgm:pt modelId="{7CC4B6EE-5830-4F61-8090-9EAFE91863BB}" type="pres">
      <dgm:prSet presAssocID="{F6A4828C-F50B-411E-B550-F9A41B32ACE4}" presName="txThree" presStyleLbl="node3" presStyleIdx="4" presStyleCnt="13" custScaleX="33422" custLinFactNeighborX="-1942" custLinFactNeighborY="-5585">
        <dgm:presLayoutVars>
          <dgm:chPref val="3"/>
        </dgm:presLayoutVars>
      </dgm:prSet>
      <dgm:spPr/>
      <dgm:t>
        <a:bodyPr/>
        <a:lstStyle/>
        <a:p>
          <a:endParaRPr lang="en-US"/>
        </a:p>
      </dgm:t>
    </dgm:pt>
    <dgm:pt modelId="{B1B06B22-452B-4C7B-99D4-42DE1448356B}" type="pres">
      <dgm:prSet presAssocID="{F6A4828C-F50B-411E-B550-F9A41B32ACE4}" presName="horzThree" presStyleCnt="0"/>
      <dgm:spPr/>
    </dgm:pt>
    <dgm:pt modelId="{5755FBDC-D7D3-4150-B95F-E14542E995BF}" type="pres">
      <dgm:prSet presAssocID="{E526B5E8-93F6-4055-BDC4-52DA237584E0}" presName="sibSpaceThree" presStyleCnt="0"/>
      <dgm:spPr/>
    </dgm:pt>
    <dgm:pt modelId="{8BBE7995-D646-4535-8E62-8904041A0639}" type="pres">
      <dgm:prSet presAssocID="{A7AFF435-8D4B-4555-9ACC-AB3168F6EA27}" presName="vertThree" presStyleCnt="0"/>
      <dgm:spPr/>
    </dgm:pt>
    <dgm:pt modelId="{6D0B2812-145E-439D-8427-2D2F4E831819}" type="pres">
      <dgm:prSet presAssocID="{A7AFF435-8D4B-4555-9ACC-AB3168F6EA27}" presName="txThree" presStyleLbl="node3" presStyleIdx="5" presStyleCnt="13" custScaleX="48978" custLinFactNeighborX="1689" custLinFactNeighborY="-5585">
        <dgm:presLayoutVars>
          <dgm:chPref val="3"/>
        </dgm:presLayoutVars>
      </dgm:prSet>
      <dgm:spPr/>
      <dgm:t>
        <a:bodyPr/>
        <a:lstStyle/>
        <a:p>
          <a:endParaRPr lang="en-US"/>
        </a:p>
      </dgm:t>
    </dgm:pt>
    <dgm:pt modelId="{7AA62E45-4A85-4193-ACF0-9528F579FE3D}" type="pres">
      <dgm:prSet presAssocID="{A7AFF435-8D4B-4555-9ACC-AB3168F6EA27}" presName="horzThree" presStyleCnt="0"/>
      <dgm:spPr/>
    </dgm:pt>
    <dgm:pt modelId="{659D0FE2-4848-4863-9E56-BEB8A848320B}" type="pres">
      <dgm:prSet presAssocID="{30F56290-8BEA-42ED-9220-192962EC6950}" presName="sibSpaceThree" presStyleCnt="0"/>
      <dgm:spPr/>
    </dgm:pt>
    <dgm:pt modelId="{39FE797A-E981-4A20-B257-E1A9DE4CBC04}" type="pres">
      <dgm:prSet presAssocID="{CF250156-2084-468E-A2EC-0A06C51DE9DB}" presName="vertThree" presStyleCnt="0"/>
      <dgm:spPr/>
    </dgm:pt>
    <dgm:pt modelId="{2FF9B1AB-BBEE-45AD-B4CC-0EFA2177F73A}" type="pres">
      <dgm:prSet presAssocID="{CF250156-2084-468E-A2EC-0A06C51DE9DB}" presName="txThree" presStyleLbl="node3" presStyleIdx="6" presStyleCnt="13" custScaleX="32634" custLinFactNeighborX="1546" custLinFactNeighborY="-5585">
        <dgm:presLayoutVars>
          <dgm:chPref val="3"/>
        </dgm:presLayoutVars>
      </dgm:prSet>
      <dgm:spPr/>
      <dgm:t>
        <a:bodyPr/>
        <a:lstStyle/>
        <a:p>
          <a:endParaRPr lang="en-US"/>
        </a:p>
      </dgm:t>
    </dgm:pt>
    <dgm:pt modelId="{7AF373E1-816C-4EC1-9E15-C33A2B161832}" type="pres">
      <dgm:prSet presAssocID="{CF250156-2084-468E-A2EC-0A06C51DE9DB}" presName="horzThree" presStyleCnt="0"/>
      <dgm:spPr/>
    </dgm:pt>
    <dgm:pt modelId="{43C76910-D921-4991-9C85-0FFDDFE552B7}" type="pres">
      <dgm:prSet presAssocID="{1473B5FA-DD58-4A2E-A0DC-CF92E5B28897}" presName="sibSpaceThree" presStyleCnt="0"/>
      <dgm:spPr/>
    </dgm:pt>
    <dgm:pt modelId="{C07FD0BE-7CEC-430A-A4FB-689E55D175C6}" type="pres">
      <dgm:prSet presAssocID="{5C6FA538-FF64-4D5F-8205-0AB545FCB3B4}" presName="vertThree" presStyleCnt="0"/>
      <dgm:spPr/>
    </dgm:pt>
    <dgm:pt modelId="{688DE128-5D8C-44A0-9EFB-5033F23AF3CD}" type="pres">
      <dgm:prSet presAssocID="{5C6FA538-FF64-4D5F-8205-0AB545FCB3B4}" presName="txThree" presStyleLbl="node3" presStyleIdx="7" presStyleCnt="13" custScaleX="39090" custLinFactNeighborX="74" custLinFactNeighborY="-5585">
        <dgm:presLayoutVars>
          <dgm:chPref val="3"/>
        </dgm:presLayoutVars>
      </dgm:prSet>
      <dgm:spPr/>
      <dgm:t>
        <a:bodyPr/>
        <a:lstStyle/>
        <a:p>
          <a:endParaRPr lang="en-US"/>
        </a:p>
      </dgm:t>
    </dgm:pt>
    <dgm:pt modelId="{620D0700-62AB-4E7F-9E72-F189DEA38911}" type="pres">
      <dgm:prSet presAssocID="{5C6FA538-FF64-4D5F-8205-0AB545FCB3B4}" presName="horzThree" presStyleCnt="0"/>
      <dgm:spPr/>
    </dgm:pt>
    <dgm:pt modelId="{C3CDF1FA-C52F-40F6-81D7-E9B75C1EE5B3}" type="pres">
      <dgm:prSet presAssocID="{8D68ABBB-7559-4E3F-AE3E-27D504BC2E18}" presName="sibSpaceTwo" presStyleCnt="0"/>
      <dgm:spPr/>
    </dgm:pt>
    <dgm:pt modelId="{5A0C33AB-ACC2-47DA-AC0B-83F8C9CB2424}" type="pres">
      <dgm:prSet presAssocID="{C8B04966-D40C-4757-A7E2-DB5A9D2C1ACA}" presName="vertTwo" presStyleCnt="0"/>
      <dgm:spPr/>
    </dgm:pt>
    <dgm:pt modelId="{9A2B51BC-AC7A-4925-87FF-1C3E394AF832}" type="pres">
      <dgm:prSet presAssocID="{C8B04966-D40C-4757-A7E2-DB5A9D2C1ACA}" presName="txTwo" presStyleLbl="node2" presStyleIdx="2" presStyleCnt="4" custScaleY="47110" custLinFactNeighborY="-36127">
        <dgm:presLayoutVars>
          <dgm:chPref val="3"/>
        </dgm:presLayoutVars>
      </dgm:prSet>
      <dgm:spPr/>
      <dgm:t>
        <a:bodyPr/>
        <a:lstStyle/>
        <a:p>
          <a:endParaRPr lang="en-US"/>
        </a:p>
      </dgm:t>
    </dgm:pt>
    <dgm:pt modelId="{342E9AB2-CA01-4D9A-BFDD-AD3BF129A303}" type="pres">
      <dgm:prSet presAssocID="{C8B04966-D40C-4757-A7E2-DB5A9D2C1ACA}" presName="parTransTwo" presStyleCnt="0"/>
      <dgm:spPr/>
    </dgm:pt>
    <dgm:pt modelId="{0EBF9EDE-6E65-4C3F-97DC-2AB010B6E2CF}" type="pres">
      <dgm:prSet presAssocID="{C8B04966-D40C-4757-A7E2-DB5A9D2C1ACA}" presName="horzTwo" presStyleCnt="0"/>
      <dgm:spPr/>
    </dgm:pt>
    <dgm:pt modelId="{E7D3AF78-DB7F-4825-973E-22626C7F4A20}" type="pres">
      <dgm:prSet presAssocID="{2330F217-CA07-49E0-8169-0BE84D5F8D65}" presName="vertThree" presStyleCnt="0"/>
      <dgm:spPr/>
    </dgm:pt>
    <dgm:pt modelId="{E564F9CF-162F-482D-AE23-04291E43C38B}" type="pres">
      <dgm:prSet presAssocID="{2330F217-CA07-49E0-8169-0BE84D5F8D65}" presName="txThree" presStyleLbl="node3" presStyleIdx="8" presStyleCnt="13" custScaleX="54312" custScaleY="99527" custLinFactNeighborX="-517" custLinFactNeighborY="-5585">
        <dgm:presLayoutVars>
          <dgm:chPref val="3"/>
        </dgm:presLayoutVars>
      </dgm:prSet>
      <dgm:spPr/>
      <dgm:t>
        <a:bodyPr/>
        <a:lstStyle/>
        <a:p>
          <a:endParaRPr lang="en-US"/>
        </a:p>
      </dgm:t>
    </dgm:pt>
    <dgm:pt modelId="{BF5B950D-1F32-43DE-A9C6-8E1E6329A44A}" type="pres">
      <dgm:prSet presAssocID="{2330F217-CA07-49E0-8169-0BE84D5F8D65}" presName="horzThree" presStyleCnt="0"/>
      <dgm:spPr/>
    </dgm:pt>
    <dgm:pt modelId="{7523DBC5-1C2B-4939-94E2-F1F9A551E1FC}" type="pres">
      <dgm:prSet presAssocID="{6165EE0A-9240-4DD8-81A4-513B9CFD426A}" presName="sibSpaceThree" presStyleCnt="0"/>
      <dgm:spPr/>
    </dgm:pt>
    <dgm:pt modelId="{5BE20A3C-A517-4F54-85C0-990F9F0C485D}" type="pres">
      <dgm:prSet presAssocID="{FBC2B219-E3AA-4C0E-8375-EDA34E3197B5}" presName="vertThree" presStyleCnt="0"/>
      <dgm:spPr/>
    </dgm:pt>
    <dgm:pt modelId="{5C2F849B-643A-4211-9FE0-CDDAF99F2883}" type="pres">
      <dgm:prSet presAssocID="{FBC2B219-E3AA-4C0E-8375-EDA34E3197B5}" presName="txThree" presStyleLbl="node3" presStyleIdx="9" presStyleCnt="13" custScaleX="49457" custScaleY="100025" custLinFactNeighborX="112" custLinFactNeighborY="-5585">
        <dgm:presLayoutVars>
          <dgm:chPref val="3"/>
        </dgm:presLayoutVars>
      </dgm:prSet>
      <dgm:spPr/>
      <dgm:t>
        <a:bodyPr/>
        <a:lstStyle/>
        <a:p>
          <a:endParaRPr lang="en-US"/>
        </a:p>
      </dgm:t>
    </dgm:pt>
    <dgm:pt modelId="{06C2DA99-9397-45DE-BC74-62FD878CE166}" type="pres">
      <dgm:prSet presAssocID="{FBC2B219-E3AA-4C0E-8375-EDA34E3197B5}" presName="horzThree" presStyleCnt="0"/>
      <dgm:spPr/>
    </dgm:pt>
    <dgm:pt modelId="{3E450ADB-37DC-409B-A475-F47C59FBEF56}" type="pres">
      <dgm:prSet presAssocID="{83C30933-4712-4626-81F2-8197F51D1FA4}" presName="sibSpaceTwo" presStyleCnt="0"/>
      <dgm:spPr/>
    </dgm:pt>
    <dgm:pt modelId="{69C893AA-FDC9-4AC4-9432-1CAF20F1A96D}" type="pres">
      <dgm:prSet presAssocID="{809C06EC-5DF2-49DF-9559-E3945D16D67C}" presName="vertTwo" presStyleCnt="0"/>
      <dgm:spPr/>
    </dgm:pt>
    <dgm:pt modelId="{F66BFA2C-382C-4985-A018-D2625DEF8623}" type="pres">
      <dgm:prSet presAssocID="{809C06EC-5DF2-49DF-9559-E3945D16D67C}" presName="txTwo" presStyleLbl="node2" presStyleIdx="3" presStyleCnt="4" custScaleY="48224" custLinFactNeighborY="-36127">
        <dgm:presLayoutVars>
          <dgm:chPref val="3"/>
        </dgm:presLayoutVars>
      </dgm:prSet>
      <dgm:spPr/>
      <dgm:t>
        <a:bodyPr/>
        <a:lstStyle/>
        <a:p>
          <a:endParaRPr lang="en-US"/>
        </a:p>
      </dgm:t>
    </dgm:pt>
    <dgm:pt modelId="{088EB501-2CE7-48F2-B15F-6894FA325415}" type="pres">
      <dgm:prSet presAssocID="{809C06EC-5DF2-49DF-9559-E3945D16D67C}" presName="parTransTwo" presStyleCnt="0"/>
      <dgm:spPr/>
    </dgm:pt>
    <dgm:pt modelId="{46C02458-452B-49F2-B4FE-9586BEE186AB}" type="pres">
      <dgm:prSet presAssocID="{809C06EC-5DF2-49DF-9559-E3945D16D67C}" presName="horzTwo" presStyleCnt="0"/>
      <dgm:spPr/>
    </dgm:pt>
    <dgm:pt modelId="{232593EF-9332-4C78-A726-BF1AE7BB7DD4}" type="pres">
      <dgm:prSet presAssocID="{61E2FA93-03AD-4D6D-8575-9A36C5603E9A}" presName="vertThree" presStyleCnt="0"/>
      <dgm:spPr/>
    </dgm:pt>
    <dgm:pt modelId="{2B7203A5-6162-4E57-B1A9-C20C65E012ED}" type="pres">
      <dgm:prSet presAssocID="{61E2FA93-03AD-4D6D-8575-9A36C5603E9A}" presName="txThree" presStyleLbl="node3" presStyleIdx="10" presStyleCnt="13" custScaleX="46248" custLinFactNeighborX="500" custLinFactNeighborY="-5697">
        <dgm:presLayoutVars>
          <dgm:chPref val="3"/>
        </dgm:presLayoutVars>
      </dgm:prSet>
      <dgm:spPr/>
      <dgm:t>
        <a:bodyPr/>
        <a:lstStyle/>
        <a:p>
          <a:endParaRPr lang="en-US"/>
        </a:p>
      </dgm:t>
    </dgm:pt>
    <dgm:pt modelId="{1B48DB85-3505-40DB-8E10-BFA7A8AEBBD5}" type="pres">
      <dgm:prSet presAssocID="{61E2FA93-03AD-4D6D-8575-9A36C5603E9A}" presName="horzThree" presStyleCnt="0"/>
      <dgm:spPr/>
    </dgm:pt>
    <dgm:pt modelId="{DE1317E1-6057-44B9-AEAC-B9AAD6CA8F88}" type="pres">
      <dgm:prSet presAssocID="{0D3A45B0-3169-4462-BBD2-417DB3BC61BA}" presName="sibSpaceThree" presStyleCnt="0"/>
      <dgm:spPr/>
    </dgm:pt>
    <dgm:pt modelId="{A843075E-F046-4FF8-A605-8058BA128247}" type="pres">
      <dgm:prSet presAssocID="{B8E1D315-C1CD-4B9C-A70B-3BF7CCAF72FD}" presName="vertThree" presStyleCnt="0"/>
      <dgm:spPr/>
    </dgm:pt>
    <dgm:pt modelId="{9C9108F9-3BBA-43CB-A1C9-A94079D476AC}" type="pres">
      <dgm:prSet presAssocID="{B8E1D315-C1CD-4B9C-A70B-3BF7CCAF72FD}" presName="txThree" presStyleLbl="node3" presStyleIdx="11" presStyleCnt="13" custScaleX="46886" custLinFactNeighborX="-769" custLinFactNeighborY="-5697">
        <dgm:presLayoutVars>
          <dgm:chPref val="3"/>
        </dgm:presLayoutVars>
      </dgm:prSet>
      <dgm:spPr/>
      <dgm:t>
        <a:bodyPr/>
        <a:lstStyle/>
        <a:p>
          <a:endParaRPr lang="en-US"/>
        </a:p>
      </dgm:t>
    </dgm:pt>
    <dgm:pt modelId="{0E7DEFDB-D70C-4D83-8F1B-C07B91754F64}" type="pres">
      <dgm:prSet presAssocID="{B8E1D315-C1CD-4B9C-A70B-3BF7CCAF72FD}" presName="horzThree" presStyleCnt="0"/>
      <dgm:spPr/>
    </dgm:pt>
    <dgm:pt modelId="{BFC2B590-FF9A-47BE-B87E-16845705A3AB}" type="pres">
      <dgm:prSet presAssocID="{F4ABEEDA-FE65-4358-962A-1956BC28A6AB}" presName="sibSpaceThree" presStyleCnt="0"/>
      <dgm:spPr/>
    </dgm:pt>
    <dgm:pt modelId="{EC933716-F26B-481D-9521-3BEA7BE3499C}" type="pres">
      <dgm:prSet presAssocID="{129F5AE4-398E-4F50-8E4C-55AC45850BBE}" presName="vertThree" presStyleCnt="0"/>
      <dgm:spPr/>
    </dgm:pt>
    <dgm:pt modelId="{8210C437-BE46-452B-90BC-D6697F37EA5D}" type="pres">
      <dgm:prSet presAssocID="{129F5AE4-398E-4F50-8E4C-55AC45850BBE}" presName="txThree" presStyleLbl="node3" presStyleIdx="12" presStyleCnt="13" custScaleX="40229" custLinFactNeighborX="2787" custLinFactNeighborY="-5697">
        <dgm:presLayoutVars>
          <dgm:chPref val="3"/>
        </dgm:presLayoutVars>
      </dgm:prSet>
      <dgm:spPr/>
      <dgm:t>
        <a:bodyPr/>
        <a:lstStyle/>
        <a:p>
          <a:endParaRPr lang="en-US"/>
        </a:p>
      </dgm:t>
    </dgm:pt>
    <dgm:pt modelId="{53105285-B022-443A-9BDC-854036AE5D48}" type="pres">
      <dgm:prSet presAssocID="{129F5AE4-398E-4F50-8E4C-55AC45850BBE}" presName="horzThree" presStyleCnt="0"/>
      <dgm:spPr/>
    </dgm:pt>
  </dgm:ptLst>
  <dgm:cxnLst>
    <dgm:cxn modelId="{326DA3AE-91FD-4D2C-9AF4-6B95760DA965}" srcId="{C8B04966-D40C-4757-A7E2-DB5A9D2C1ACA}" destId="{2330F217-CA07-49E0-8169-0BE84D5F8D65}" srcOrd="0" destOrd="0" parTransId="{846AD1AB-D2D9-4C90-931E-80ECF154CD95}" sibTransId="{6165EE0A-9240-4DD8-81A4-513B9CFD426A}"/>
    <dgm:cxn modelId="{81011093-F4F3-440C-9EFA-34FAB55170E0}" srcId="{D97871E7-FB1E-431D-B502-211EF05EBB18}" destId="{C8B04966-D40C-4757-A7E2-DB5A9D2C1ACA}" srcOrd="2" destOrd="0" parTransId="{5BB9B429-6DE3-472F-9C85-30A49948F5C5}" sibTransId="{83C30933-4712-4626-81F2-8197F51D1FA4}"/>
    <dgm:cxn modelId="{863F8614-E9CA-463E-B94E-A94330438768}" srcId="{63C66FFD-D9B6-44F2-9797-E6A37CE416F8}" destId="{F6A4828C-F50B-411E-B550-F9A41B32ACE4}" srcOrd="0" destOrd="0" parTransId="{3EB38ED9-FBF2-4CDA-8D9E-94187A7351EA}" sibTransId="{E526B5E8-93F6-4055-BDC4-52DA237584E0}"/>
    <dgm:cxn modelId="{F3BE5856-1CCB-4CD8-805E-2F811A0DF21A}" srcId="{809C06EC-5DF2-49DF-9559-E3945D16D67C}" destId="{B8E1D315-C1CD-4B9C-A70B-3BF7CCAF72FD}" srcOrd="1" destOrd="0" parTransId="{ECCC5325-9F7A-480D-A3D3-8A1D4D3191C0}" sibTransId="{F4ABEEDA-FE65-4358-962A-1956BC28A6AB}"/>
    <dgm:cxn modelId="{14E72891-E541-4BE7-B8D0-2C3776D6960B}" srcId="{63C66FFD-D9B6-44F2-9797-E6A37CE416F8}" destId="{A7AFF435-8D4B-4555-9ACC-AB3168F6EA27}" srcOrd="1" destOrd="0" parTransId="{5C8DB396-C6B6-4D4F-8558-7308BCB5475C}" sibTransId="{30F56290-8BEA-42ED-9220-192962EC6950}"/>
    <dgm:cxn modelId="{0BB7CC4B-008F-4A44-9671-7A887C5F3D1D}" srcId="{809C06EC-5DF2-49DF-9559-E3945D16D67C}" destId="{61E2FA93-03AD-4D6D-8575-9A36C5603E9A}" srcOrd="0" destOrd="0" parTransId="{034354C1-1E1C-4629-A23F-1231C557DFB7}" sibTransId="{0D3A45B0-3169-4462-BBD2-417DB3BC61BA}"/>
    <dgm:cxn modelId="{A4EA410D-822B-4062-93C0-27B0802DC7ED}" type="presOf" srcId="{CF250156-2084-468E-A2EC-0A06C51DE9DB}" destId="{2FF9B1AB-BBEE-45AD-B4CC-0EFA2177F73A}" srcOrd="0" destOrd="0" presId="urn:microsoft.com/office/officeart/2005/8/layout/hierarchy4"/>
    <dgm:cxn modelId="{E58518F6-0D3B-4F22-A7BF-2816431EAC8E}" srcId="{D97871E7-FB1E-431D-B502-211EF05EBB18}" destId="{809C06EC-5DF2-49DF-9559-E3945D16D67C}" srcOrd="3" destOrd="0" parTransId="{D7A82C2F-0257-48EF-953E-117D70373892}" sibTransId="{2AE02742-F514-4DC3-A07F-1FDE718EFF3E}"/>
    <dgm:cxn modelId="{07BB5829-F3DF-45CC-A6B9-FEA6F5ADCD39}" type="presOf" srcId="{D97871E7-FB1E-431D-B502-211EF05EBB18}" destId="{03F06D8A-9C25-4373-8F92-75CFA56CA244}" srcOrd="0" destOrd="0" presId="urn:microsoft.com/office/officeart/2005/8/layout/hierarchy4"/>
    <dgm:cxn modelId="{650AC31F-527D-4619-BCFF-B364206700CD}" type="presOf" srcId="{61E2FA93-03AD-4D6D-8575-9A36C5603E9A}" destId="{2B7203A5-6162-4E57-B1A9-C20C65E012ED}" srcOrd="0" destOrd="0" presId="urn:microsoft.com/office/officeart/2005/8/layout/hierarchy4"/>
    <dgm:cxn modelId="{E8793847-9BEA-4A66-83D0-5D351E0C3FBC}" type="presOf" srcId="{2330F217-CA07-49E0-8169-0BE84D5F8D65}" destId="{E564F9CF-162F-482D-AE23-04291E43C38B}" srcOrd="0" destOrd="0" presId="urn:microsoft.com/office/officeart/2005/8/layout/hierarchy4"/>
    <dgm:cxn modelId="{A883A327-6E0F-4D97-A7F5-293896BDE1A2}" type="presOf" srcId="{1840BA64-A844-4D4B-8518-C071C48CA8AC}" destId="{05CBB7E5-77CC-4674-AAA1-3A2FDA7F6BE3}" srcOrd="0" destOrd="0" presId="urn:microsoft.com/office/officeart/2005/8/layout/hierarchy4"/>
    <dgm:cxn modelId="{5B5D63EA-9F90-431C-8E5B-70572175FE49}" srcId="{63C66FFD-D9B6-44F2-9797-E6A37CE416F8}" destId="{5C6FA538-FF64-4D5F-8205-0AB545FCB3B4}" srcOrd="3" destOrd="0" parTransId="{8AB6CE9E-FB90-4358-8198-AD386F474C01}" sibTransId="{3773F636-09FF-4DFD-991F-EA87D83BA8B0}"/>
    <dgm:cxn modelId="{DA45B222-9DED-4EE6-A8F3-45A356387A8D}" type="presOf" srcId="{F6A4828C-F50B-411E-B550-F9A41B32ACE4}" destId="{7CC4B6EE-5830-4F61-8090-9EAFE91863BB}" srcOrd="0" destOrd="0" presId="urn:microsoft.com/office/officeart/2005/8/layout/hierarchy4"/>
    <dgm:cxn modelId="{A93AEEEB-B2E7-47BF-B35A-68CF4E7B848E}" srcId="{809C06EC-5DF2-49DF-9559-E3945D16D67C}" destId="{129F5AE4-398E-4F50-8E4C-55AC45850BBE}" srcOrd="2" destOrd="0" parTransId="{B5E1A701-D403-4AC9-8F04-FA5FCD19C18F}" sibTransId="{5DA5D360-782E-4BB3-8C4D-40B21AF3752A}"/>
    <dgm:cxn modelId="{33A925BA-DF07-47C5-A8C1-EEB3C3C5B7B3}" type="presOf" srcId="{C7C361DF-4BDC-4737-AFC2-2DA05630BD04}" destId="{849A1096-4733-4ACB-B743-91FEF7ACE82F}" srcOrd="0" destOrd="0" presId="urn:microsoft.com/office/officeart/2005/8/layout/hierarchy4"/>
    <dgm:cxn modelId="{0EB85FC9-B5C8-4AF2-8F7A-BA58C4189D04}" srcId="{C8B04966-D40C-4757-A7E2-DB5A9D2C1ACA}" destId="{FBC2B219-E3AA-4C0E-8375-EDA34E3197B5}" srcOrd="1" destOrd="0" parTransId="{A8727DC1-4820-4800-B289-1729A4C65FA1}" sibTransId="{083AC481-E4A4-4B8E-B274-C604874B4F41}"/>
    <dgm:cxn modelId="{7FD851CA-C5C3-45F8-A9BB-70F223FF9117}" srcId="{1840BA64-A844-4D4B-8518-C071C48CA8AC}" destId="{37CEC7A5-0AED-4480-886C-A3B4421BDF5B}" srcOrd="1" destOrd="0" parTransId="{5C939143-9E7A-4473-B583-FB4E0146A5B3}" sibTransId="{7C0D9CD8-5F47-42AD-92D1-0E77217F87D2}"/>
    <dgm:cxn modelId="{C2FB4F04-F701-4A5E-870B-517468A205F9}" type="presOf" srcId="{4F503AC6-5044-4329-8112-B181F14A3CB2}" destId="{2F924144-8D77-4F74-B38F-1D948694D8B9}" srcOrd="0" destOrd="0" presId="urn:microsoft.com/office/officeart/2005/8/layout/hierarchy4"/>
    <dgm:cxn modelId="{3386D16A-7DAB-44E2-8600-15B3BD3EC935}" type="presOf" srcId="{129F5AE4-398E-4F50-8E4C-55AC45850BBE}" destId="{8210C437-BE46-452B-90BC-D6697F37EA5D}" srcOrd="0" destOrd="0" presId="urn:microsoft.com/office/officeart/2005/8/layout/hierarchy4"/>
    <dgm:cxn modelId="{E73AB1D7-CFCB-4CF3-864A-17C1948C1B98}" type="presOf" srcId="{63C66FFD-D9B6-44F2-9797-E6A37CE416F8}" destId="{70EA43F9-D234-40B5-8264-2F55FED66630}" srcOrd="0" destOrd="0" presId="urn:microsoft.com/office/officeart/2005/8/layout/hierarchy4"/>
    <dgm:cxn modelId="{369F84A1-C2E4-4383-987E-487C111A2130}" srcId="{1840BA64-A844-4D4B-8518-C071C48CA8AC}" destId="{4152EDDC-CB73-454C-BF05-34543ABF3B29}" srcOrd="3" destOrd="0" parTransId="{9FE1E0E8-0A28-4BB0-B423-AE7F92766C12}" sibTransId="{779E3E26-BF9C-4255-A93A-CFE084578E41}"/>
    <dgm:cxn modelId="{FB7BDF74-9BB2-4F02-A79E-00A3007965BB}" srcId="{D97871E7-FB1E-431D-B502-211EF05EBB18}" destId="{63C66FFD-D9B6-44F2-9797-E6A37CE416F8}" srcOrd="1" destOrd="0" parTransId="{2BFE30F1-AE40-4C85-960D-CACD98912EC1}" sibTransId="{8D68ABBB-7559-4E3F-AE3E-27D504BC2E18}"/>
    <dgm:cxn modelId="{5C077BF0-CB26-42F3-B335-F439B1D76294}" type="presOf" srcId="{4152EDDC-CB73-454C-BF05-34543ABF3B29}" destId="{16011AD0-69CA-4AED-A5B4-B5EB1C6DEB51}" srcOrd="0" destOrd="0" presId="urn:microsoft.com/office/officeart/2005/8/layout/hierarchy4"/>
    <dgm:cxn modelId="{85848B67-54DD-4695-84B8-8C54F5F98F7A}" type="presOf" srcId="{37CEC7A5-0AED-4480-886C-A3B4421BDF5B}" destId="{38516371-8524-4C3E-9AB8-D2FAB841D2B8}" srcOrd="0" destOrd="0" presId="urn:microsoft.com/office/officeart/2005/8/layout/hierarchy4"/>
    <dgm:cxn modelId="{5CE87796-D743-4AAC-B1DB-A90B0F69F388}" type="presOf" srcId="{FBC2B219-E3AA-4C0E-8375-EDA34E3197B5}" destId="{5C2F849B-643A-4211-9FE0-CDDAF99F2883}" srcOrd="0" destOrd="0" presId="urn:microsoft.com/office/officeart/2005/8/layout/hierarchy4"/>
    <dgm:cxn modelId="{2D140F5B-3129-483C-82BB-61B156F1AB0C}" srcId="{D97871E7-FB1E-431D-B502-211EF05EBB18}" destId="{1840BA64-A844-4D4B-8518-C071C48CA8AC}" srcOrd="0" destOrd="0" parTransId="{C6097639-6B2E-426C-BCAA-AA998F89E4C5}" sibTransId="{9CA4FDE9-A4D2-4F17-91B4-42A3350419C2}"/>
    <dgm:cxn modelId="{323DAEFC-5486-49BD-B7F0-D458BBB5BAA4}" type="presOf" srcId="{AC72356A-296F-45FB-BCBB-D28353BA414B}" destId="{3B62C05D-C8F6-4498-97B8-5872A80D0120}" srcOrd="0" destOrd="0" presId="urn:microsoft.com/office/officeart/2005/8/layout/hierarchy4"/>
    <dgm:cxn modelId="{6A858936-3EBF-4EC4-A31D-84E8226FE4C3}" srcId="{1840BA64-A844-4D4B-8518-C071C48CA8AC}" destId="{4F503AC6-5044-4329-8112-B181F14A3CB2}" srcOrd="2" destOrd="0" parTransId="{82DB989B-8D97-4519-BD5D-BD60C245BF1A}" sibTransId="{0B2E716A-8979-4B4D-AC4A-5953EAF3DC4C}"/>
    <dgm:cxn modelId="{C494650B-988F-4FF6-BF21-CF01076A8674}" type="presOf" srcId="{A7AFF435-8D4B-4555-9ACC-AB3168F6EA27}" destId="{6D0B2812-145E-439D-8427-2D2F4E831819}" srcOrd="0" destOrd="0" presId="urn:microsoft.com/office/officeart/2005/8/layout/hierarchy4"/>
    <dgm:cxn modelId="{70D47306-F1FD-4AC8-A1B2-82427FC8D5CF}" srcId="{AC72356A-296F-45FB-BCBB-D28353BA414B}" destId="{D97871E7-FB1E-431D-B502-211EF05EBB18}" srcOrd="0" destOrd="0" parTransId="{1E85EC2C-F32E-4976-A43B-622A7018E20E}" sibTransId="{8FE55A04-EB9D-457F-83EF-27B9E1284713}"/>
    <dgm:cxn modelId="{18B2AC6B-0328-484E-975E-0D394C4FA39D}" srcId="{1840BA64-A844-4D4B-8518-C071C48CA8AC}" destId="{C7C361DF-4BDC-4737-AFC2-2DA05630BD04}" srcOrd="0" destOrd="0" parTransId="{14DA6CE9-C2C6-4CD1-B9F6-2662A2B4ED3D}" sibTransId="{B48994C5-984D-4B6D-9082-5760B9DE7195}"/>
    <dgm:cxn modelId="{9F6E12A6-3559-40AE-A840-F488470E0CCA}" type="presOf" srcId="{809C06EC-5DF2-49DF-9559-E3945D16D67C}" destId="{F66BFA2C-382C-4985-A018-D2625DEF8623}" srcOrd="0" destOrd="0" presId="urn:microsoft.com/office/officeart/2005/8/layout/hierarchy4"/>
    <dgm:cxn modelId="{F3E431F9-B984-4DA7-8A67-9319D3F753DA}" type="presOf" srcId="{C8B04966-D40C-4757-A7E2-DB5A9D2C1ACA}" destId="{9A2B51BC-AC7A-4925-87FF-1C3E394AF832}" srcOrd="0" destOrd="0" presId="urn:microsoft.com/office/officeart/2005/8/layout/hierarchy4"/>
    <dgm:cxn modelId="{51E1C515-C665-4D0E-9BF6-A94D7F25758F}" type="presOf" srcId="{5C6FA538-FF64-4D5F-8205-0AB545FCB3B4}" destId="{688DE128-5D8C-44A0-9EFB-5033F23AF3CD}" srcOrd="0" destOrd="0" presId="urn:microsoft.com/office/officeart/2005/8/layout/hierarchy4"/>
    <dgm:cxn modelId="{AAB8398D-D29B-4202-853B-949A9F0D477C}" type="presOf" srcId="{B8E1D315-C1CD-4B9C-A70B-3BF7CCAF72FD}" destId="{9C9108F9-3BBA-43CB-A1C9-A94079D476AC}" srcOrd="0" destOrd="0" presId="urn:microsoft.com/office/officeart/2005/8/layout/hierarchy4"/>
    <dgm:cxn modelId="{315FA701-51AF-4BA5-BC8B-27F2B7D3CF92}" srcId="{63C66FFD-D9B6-44F2-9797-E6A37CE416F8}" destId="{CF250156-2084-468E-A2EC-0A06C51DE9DB}" srcOrd="2" destOrd="0" parTransId="{ADEFE559-FBF1-4777-B7ED-6366E5F9F99D}" sibTransId="{1473B5FA-DD58-4A2E-A0DC-CF92E5B28897}"/>
    <dgm:cxn modelId="{15E0BF2C-F2CF-4674-8306-38561A6A4FAB}" type="presParOf" srcId="{3B62C05D-C8F6-4498-97B8-5872A80D0120}" destId="{1CDDDCD3-2900-4595-9514-F8C660A432D7}" srcOrd="0" destOrd="0" presId="urn:microsoft.com/office/officeart/2005/8/layout/hierarchy4"/>
    <dgm:cxn modelId="{91F88E6D-F6EA-4E13-AF05-7B9AFD98FE85}" type="presParOf" srcId="{1CDDDCD3-2900-4595-9514-F8C660A432D7}" destId="{03F06D8A-9C25-4373-8F92-75CFA56CA244}" srcOrd="0" destOrd="0" presId="urn:microsoft.com/office/officeart/2005/8/layout/hierarchy4"/>
    <dgm:cxn modelId="{5A48BA7F-860D-4F05-B940-02FBD32AB950}" type="presParOf" srcId="{1CDDDCD3-2900-4595-9514-F8C660A432D7}" destId="{DA9E141F-5FAD-4104-8698-D28C3B1BD9A0}" srcOrd="1" destOrd="0" presId="urn:microsoft.com/office/officeart/2005/8/layout/hierarchy4"/>
    <dgm:cxn modelId="{1DF70C90-7E57-4A70-9606-F085AD03702C}" type="presParOf" srcId="{1CDDDCD3-2900-4595-9514-F8C660A432D7}" destId="{A70102B3-C2AA-46BA-A58E-5C6D551A3D56}" srcOrd="2" destOrd="0" presId="urn:microsoft.com/office/officeart/2005/8/layout/hierarchy4"/>
    <dgm:cxn modelId="{07749E1A-E745-472D-9C70-70C4569A8400}" type="presParOf" srcId="{A70102B3-C2AA-46BA-A58E-5C6D551A3D56}" destId="{5C4A5315-2711-4C9B-99DE-AB8AE31A3BA1}" srcOrd="0" destOrd="0" presId="urn:microsoft.com/office/officeart/2005/8/layout/hierarchy4"/>
    <dgm:cxn modelId="{E0B49E33-012C-4714-BAD7-447D33BC7D57}" type="presParOf" srcId="{5C4A5315-2711-4C9B-99DE-AB8AE31A3BA1}" destId="{05CBB7E5-77CC-4674-AAA1-3A2FDA7F6BE3}" srcOrd="0" destOrd="0" presId="urn:microsoft.com/office/officeart/2005/8/layout/hierarchy4"/>
    <dgm:cxn modelId="{052C3F56-F2C3-4AA6-9755-4FA5172A20BE}" type="presParOf" srcId="{5C4A5315-2711-4C9B-99DE-AB8AE31A3BA1}" destId="{150607DD-465E-443C-AC05-69AF51E6F82A}" srcOrd="1" destOrd="0" presId="urn:microsoft.com/office/officeart/2005/8/layout/hierarchy4"/>
    <dgm:cxn modelId="{BBB8F22A-227F-4C47-AABD-A1DBAB167D69}" type="presParOf" srcId="{5C4A5315-2711-4C9B-99DE-AB8AE31A3BA1}" destId="{F3816FB7-7EA2-4C59-A011-3A6415B4225D}" srcOrd="2" destOrd="0" presId="urn:microsoft.com/office/officeart/2005/8/layout/hierarchy4"/>
    <dgm:cxn modelId="{3B494309-48E6-46D1-A707-951F84499472}" type="presParOf" srcId="{F3816FB7-7EA2-4C59-A011-3A6415B4225D}" destId="{650A6A25-AB88-4CB6-B840-B394107BB181}" srcOrd="0" destOrd="0" presId="urn:microsoft.com/office/officeart/2005/8/layout/hierarchy4"/>
    <dgm:cxn modelId="{A03F5956-FA97-4A27-B6D8-64689B0C1782}" type="presParOf" srcId="{650A6A25-AB88-4CB6-B840-B394107BB181}" destId="{849A1096-4733-4ACB-B743-91FEF7ACE82F}" srcOrd="0" destOrd="0" presId="urn:microsoft.com/office/officeart/2005/8/layout/hierarchy4"/>
    <dgm:cxn modelId="{808B0874-7DB8-4E87-838D-B5A34FED2F1E}" type="presParOf" srcId="{650A6A25-AB88-4CB6-B840-B394107BB181}" destId="{54C366B0-10AD-45BB-A225-6D4D26E381AD}" srcOrd="1" destOrd="0" presId="urn:microsoft.com/office/officeart/2005/8/layout/hierarchy4"/>
    <dgm:cxn modelId="{1FEDCD48-3A81-4BA4-A72B-9AB2D03F114A}" type="presParOf" srcId="{F3816FB7-7EA2-4C59-A011-3A6415B4225D}" destId="{4D630202-5FD4-4AD2-A545-872BA6783D64}" srcOrd="1" destOrd="0" presId="urn:microsoft.com/office/officeart/2005/8/layout/hierarchy4"/>
    <dgm:cxn modelId="{B7FD33C0-8007-48BA-82C6-F62A532641B1}" type="presParOf" srcId="{F3816FB7-7EA2-4C59-A011-3A6415B4225D}" destId="{317A5653-70AC-4921-9C49-A057CDE6736F}" srcOrd="2" destOrd="0" presId="urn:microsoft.com/office/officeart/2005/8/layout/hierarchy4"/>
    <dgm:cxn modelId="{BBA8DFFB-F4ED-4D1C-88AB-41BCD17539F1}" type="presParOf" srcId="{317A5653-70AC-4921-9C49-A057CDE6736F}" destId="{38516371-8524-4C3E-9AB8-D2FAB841D2B8}" srcOrd="0" destOrd="0" presId="urn:microsoft.com/office/officeart/2005/8/layout/hierarchy4"/>
    <dgm:cxn modelId="{CCAB8098-66D0-4D29-A15D-DA02A701C1CB}" type="presParOf" srcId="{317A5653-70AC-4921-9C49-A057CDE6736F}" destId="{9BE1E2BC-BA00-470B-9999-47FAEBEECB83}" srcOrd="1" destOrd="0" presId="urn:microsoft.com/office/officeart/2005/8/layout/hierarchy4"/>
    <dgm:cxn modelId="{A9444D4B-869B-4423-AE08-264F698AC801}" type="presParOf" srcId="{F3816FB7-7EA2-4C59-A011-3A6415B4225D}" destId="{8979B96B-C051-4867-8723-0E1BC049933D}" srcOrd="3" destOrd="0" presId="urn:microsoft.com/office/officeart/2005/8/layout/hierarchy4"/>
    <dgm:cxn modelId="{729CCA47-D2B3-4156-B172-C54C8411AC61}" type="presParOf" srcId="{F3816FB7-7EA2-4C59-A011-3A6415B4225D}" destId="{1A942398-CCEE-41EE-B1F9-B6E72A4868EF}" srcOrd="4" destOrd="0" presId="urn:microsoft.com/office/officeart/2005/8/layout/hierarchy4"/>
    <dgm:cxn modelId="{7EF3D0D6-6666-4A5A-AD88-E37DFA1D31AF}" type="presParOf" srcId="{1A942398-CCEE-41EE-B1F9-B6E72A4868EF}" destId="{2F924144-8D77-4F74-B38F-1D948694D8B9}" srcOrd="0" destOrd="0" presId="urn:microsoft.com/office/officeart/2005/8/layout/hierarchy4"/>
    <dgm:cxn modelId="{ABA1766A-C601-4037-916F-E04F35983B3C}" type="presParOf" srcId="{1A942398-CCEE-41EE-B1F9-B6E72A4868EF}" destId="{564C2726-F3E9-465F-98E9-5A53D67540F7}" srcOrd="1" destOrd="0" presId="urn:microsoft.com/office/officeart/2005/8/layout/hierarchy4"/>
    <dgm:cxn modelId="{4E7BE680-DF19-4199-A2AC-A2F283EDE0E5}" type="presParOf" srcId="{F3816FB7-7EA2-4C59-A011-3A6415B4225D}" destId="{B74F96C0-6111-40AD-87C9-B42852A4C20A}" srcOrd="5" destOrd="0" presId="urn:microsoft.com/office/officeart/2005/8/layout/hierarchy4"/>
    <dgm:cxn modelId="{9A4E4ACF-F194-434E-8232-14079F3CB645}" type="presParOf" srcId="{F3816FB7-7EA2-4C59-A011-3A6415B4225D}" destId="{B9CE3CF9-7599-4ACB-92E7-3D49D48476F1}" srcOrd="6" destOrd="0" presId="urn:microsoft.com/office/officeart/2005/8/layout/hierarchy4"/>
    <dgm:cxn modelId="{BACD00E8-EB51-4AE3-8E40-BF3348E5808B}" type="presParOf" srcId="{B9CE3CF9-7599-4ACB-92E7-3D49D48476F1}" destId="{16011AD0-69CA-4AED-A5B4-B5EB1C6DEB51}" srcOrd="0" destOrd="0" presId="urn:microsoft.com/office/officeart/2005/8/layout/hierarchy4"/>
    <dgm:cxn modelId="{124F7B21-9E8B-4B05-B447-CB7AD4911FD1}" type="presParOf" srcId="{B9CE3CF9-7599-4ACB-92E7-3D49D48476F1}" destId="{6500DD5D-E362-40EB-9A2A-36973B2FE1F1}" srcOrd="1" destOrd="0" presId="urn:microsoft.com/office/officeart/2005/8/layout/hierarchy4"/>
    <dgm:cxn modelId="{65BBE029-AD66-403F-927F-578DB9E75890}" type="presParOf" srcId="{A70102B3-C2AA-46BA-A58E-5C6D551A3D56}" destId="{3C076804-0D4E-4E51-8D21-58898C13C3FD}" srcOrd="1" destOrd="0" presId="urn:microsoft.com/office/officeart/2005/8/layout/hierarchy4"/>
    <dgm:cxn modelId="{70194048-057A-4EA1-A834-C5ACAA2464B9}" type="presParOf" srcId="{A70102B3-C2AA-46BA-A58E-5C6D551A3D56}" destId="{7D4A4622-02A4-403C-B148-2BF6D4F9BE62}" srcOrd="2" destOrd="0" presId="urn:microsoft.com/office/officeart/2005/8/layout/hierarchy4"/>
    <dgm:cxn modelId="{5C4F1D70-8397-4593-897D-6E9927351FF5}" type="presParOf" srcId="{7D4A4622-02A4-403C-B148-2BF6D4F9BE62}" destId="{70EA43F9-D234-40B5-8264-2F55FED66630}" srcOrd="0" destOrd="0" presId="urn:microsoft.com/office/officeart/2005/8/layout/hierarchy4"/>
    <dgm:cxn modelId="{A8328B58-4DBE-4597-ACE8-99939B66EACF}" type="presParOf" srcId="{7D4A4622-02A4-403C-B148-2BF6D4F9BE62}" destId="{E879BB17-6A4E-4CD2-AAA3-09E52F291225}" srcOrd="1" destOrd="0" presId="urn:microsoft.com/office/officeart/2005/8/layout/hierarchy4"/>
    <dgm:cxn modelId="{81B07BF0-6BCA-42E4-B04B-538C05DCBA90}" type="presParOf" srcId="{7D4A4622-02A4-403C-B148-2BF6D4F9BE62}" destId="{EA6FA805-856A-4542-B061-66179027F289}" srcOrd="2" destOrd="0" presId="urn:microsoft.com/office/officeart/2005/8/layout/hierarchy4"/>
    <dgm:cxn modelId="{05952B50-9F89-4CFB-A438-8510A4EA9305}" type="presParOf" srcId="{EA6FA805-856A-4542-B061-66179027F289}" destId="{F81991EE-A47C-4FA3-88D4-99B79CF2106E}" srcOrd="0" destOrd="0" presId="urn:microsoft.com/office/officeart/2005/8/layout/hierarchy4"/>
    <dgm:cxn modelId="{13607F50-B0C7-4137-B1A5-D7B5F930C73B}" type="presParOf" srcId="{F81991EE-A47C-4FA3-88D4-99B79CF2106E}" destId="{7CC4B6EE-5830-4F61-8090-9EAFE91863BB}" srcOrd="0" destOrd="0" presId="urn:microsoft.com/office/officeart/2005/8/layout/hierarchy4"/>
    <dgm:cxn modelId="{C091CBA0-E7F3-4794-85CA-D073954453B4}" type="presParOf" srcId="{F81991EE-A47C-4FA3-88D4-99B79CF2106E}" destId="{B1B06B22-452B-4C7B-99D4-42DE1448356B}" srcOrd="1" destOrd="0" presId="urn:microsoft.com/office/officeart/2005/8/layout/hierarchy4"/>
    <dgm:cxn modelId="{0E25A58F-8B44-47AC-8263-72B0AE7ABB08}" type="presParOf" srcId="{EA6FA805-856A-4542-B061-66179027F289}" destId="{5755FBDC-D7D3-4150-B95F-E14542E995BF}" srcOrd="1" destOrd="0" presId="urn:microsoft.com/office/officeart/2005/8/layout/hierarchy4"/>
    <dgm:cxn modelId="{5863914C-EF08-40D8-8DBE-2179ECD8A5EB}" type="presParOf" srcId="{EA6FA805-856A-4542-B061-66179027F289}" destId="{8BBE7995-D646-4535-8E62-8904041A0639}" srcOrd="2" destOrd="0" presId="urn:microsoft.com/office/officeart/2005/8/layout/hierarchy4"/>
    <dgm:cxn modelId="{DE1CCBD0-39F1-429E-895E-309A9FE2BE40}" type="presParOf" srcId="{8BBE7995-D646-4535-8E62-8904041A0639}" destId="{6D0B2812-145E-439D-8427-2D2F4E831819}" srcOrd="0" destOrd="0" presId="urn:microsoft.com/office/officeart/2005/8/layout/hierarchy4"/>
    <dgm:cxn modelId="{8278B445-401F-4C72-BDC1-9CE9630364E6}" type="presParOf" srcId="{8BBE7995-D646-4535-8E62-8904041A0639}" destId="{7AA62E45-4A85-4193-ACF0-9528F579FE3D}" srcOrd="1" destOrd="0" presId="urn:microsoft.com/office/officeart/2005/8/layout/hierarchy4"/>
    <dgm:cxn modelId="{39E3BF8D-1DF0-41B6-9746-326E1A4B9677}" type="presParOf" srcId="{EA6FA805-856A-4542-B061-66179027F289}" destId="{659D0FE2-4848-4863-9E56-BEB8A848320B}" srcOrd="3" destOrd="0" presId="urn:microsoft.com/office/officeart/2005/8/layout/hierarchy4"/>
    <dgm:cxn modelId="{E48505B6-9C96-4833-A742-4796C76FE162}" type="presParOf" srcId="{EA6FA805-856A-4542-B061-66179027F289}" destId="{39FE797A-E981-4A20-B257-E1A9DE4CBC04}" srcOrd="4" destOrd="0" presId="urn:microsoft.com/office/officeart/2005/8/layout/hierarchy4"/>
    <dgm:cxn modelId="{62066519-7A12-4B08-B13B-5503569FE276}" type="presParOf" srcId="{39FE797A-E981-4A20-B257-E1A9DE4CBC04}" destId="{2FF9B1AB-BBEE-45AD-B4CC-0EFA2177F73A}" srcOrd="0" destOrd="0" presId="urn:microsoft.com/office/officeart/2005/8/layout/hierarchy4"/>
    <dgm:cxn modelId="{0CDB7179-CC19-4F8F-B798-788DFACFF58D}" type="presParOf" srcId="{39FE797A-E981-4A20-B257-E1A9DE4CBC04}" destId="{7AF373E1-816C-4EC1-9E15-C33A2B161832}" srcOrd="1" destOrd="0" presId="urn:microsoft.com/office/officeart/2005/8/layout/hierarchy4"/>
    <dgm:cxn modelId="{44EEAF44-75A6-46EB-9849-F08B776BF09C}" type="presParOf" srcId="{EA6FA805-856A-4542-B061-66179027F289}" destId="{43C76910-D921-4991-9C85-0FFDDFE552B7}" srcOrd="5" destOrd="0" presId="urn:microsoft.com/office/officeart/2005/8/layout/hierarchy4"/>
    <dgm:cxn modelId="{53E25F1D-8B76-42E7-A8F8-8E3CD75D3093}" type="presParOf" srcId="{EA6FA805-856A-4542-B061-66179027F289}" destId="{C07FD0BE-7CEC-430A-A4FB-689E55D175C6}" srcOrd="6" destOrd="0" presId="urn:microsoft.com/office/officeart/2005/8/layout/hierarchy4"/>
    <dgm:cxn modelId="{F5683140-2B40-4172-B271-21EB69047D0F}" type="presParOf" srcId="{C07FD0BE-7CEC-430A-A4FB-689E55D175C6}" destId="{688DE128-5D8C-44A0-9EFB-5033F23AF3CD}" srcOrd="0" destOrd="0" presId="urn:microsoft.com/office/officeart/2005/8/layout/hierarchy4"/>
    <dgm:cxn modelId="{CEE142E4-22DE-4A46-81D4-80BDC24C0A56}" type="presParOf" srcId="{C07FD0BE-7CEC-430A-A4FB-689E55D175C6}" destId="{620D0700-62AB-4E7F-9E72-F189DEA38911}" srcOrd="1" destOrd="0" presId="urn:microsoft.com/office/officeart/2005/8/layout/hierarchy4"/>
    <dgm:cxn modelId="{DA7F8088-815F-4593-9009-D389F11AA6F0}" type="presParOf" srcId="{A70102B3-C2AA-46BA-A58E-5C6D551A3D56}" destId="{C3CDF1FA-C52F-40F6-81D7-E9B75C1EE5B3}" srcOrd="3" destOrd="0" presId="urn:microsoft.com/office/officeart/2005/8/layout/hierarchy4"/>
    <dgm:cxn modelId="{C68958A2-55CF-4845-ABE0-3CA59337ECF9}" type="presParOf" srcId="{A70102B3-C2AA-46BA-A58E-5C6D551A3D56}" destId="{5A0C33AB-ACC2-47DA-AC0B-83F8C9CB2424}" srcOrd="4" destOrd="0" presId="urn:microsoft.com/office/officeart/2005/8/layout/hierarchy4"/>
    <dgm:cxn modelId="{F9046C30-6DD1-4D2D-838F-2450E682C715}" type="presParOf" srcId="{5A0C33AB-ACC2-47DA-AC0B-83F8C9CB2424}" destId="{9A2B51BC-AC7A-4925-87FF-1C3E394AF832}" srcOrd="0" destOrd="0" presId="urn:microsoft.com/office/officeart/2005/8/layout/hierarchy4"/>
    <dgm:cxn modelId="{A4F1AB12-4347-4D46-970A-B4F6594591BD}" type="presParOf" srcId="{5A0C33AB-ACC2-47DA-AC0B-83F8C9CB2424}" destId="{342E9AB2-CA01-4D9A-BFDD-AD3BF129A303}" srcOrd="1" destOrd="0" presId="urn:microsoft.com/office/officeart/2005/8/layout/hierarchy4"/>
    <dgm:cxn modelId="{1EF03C6E-610D-46E4-91DA-8EAF7B5421E0}" type="presParOf" srcId="{5A0C33AB-ACC2-47DA-AC0B-83F8C9CB2424}" destId="{0EBF9EDE-6E65-4C3F-97DC-2AB010B6E2CF}" srcOrd="2" destOrd="0" presId="urn:microsoft.com/office/officeart/2005/8/layout/hierarchy4"/>
    <dgm:cxn modelId="{F672D7F0-7E89-43DF-A40D-8F127660F955}" type="presParOf" srcId="{0EBF9EDE-6E65-4C3F-97DC-2AB010B6E2CF}" destId="{E7D3AF78-DB7F-4825-973E-22626C7F4A20}" srcOrd="0" destOrd="0" presId="urn:microsoft.com/office/officeart/2005/8/layout/hierarchy4"/>
    <dgm:cxn modelId="{F2DDF0E8-2A54-4BFE-8495-DC4D8568DE7E}" type="presParOf" srcId="{E7D3AF78-DB7F-4825-973E-22626C7F4A20}" destId="{E564F9CF-162F-482D-AE23-04291E43C38B}" srcOrd="0" destOrd="0" presId="urn:microsoft.com/office/officeart/2005/8/layout/hierarchy4"/>
    <dgm:cxn modelId="{40D39A8A-6AC1-433B-BFCA-E2B61913414A}" type="presParOf" srcId="{E7D3AF78-DB7F-4825-973E-22626C7F4A20}" destId="{BF5B950D-1F32-43DE-A9C6-8E1E6329A44A}" srcOrd="1" destOrd="0" presId="urn:microsoft.com/office/officeart/2005/8/layout/hierarchy4"/>
    <dgm:cxn modelId="{25782186-C2A5-448B-8D74-D4CCAFECB88B}" type="presParOf" srcId="{0EBF9EDE-6E65-4C3F-97DC-2AB010B6E2CF}" destId="{7523DBC5-1C2B-4939-94E2-F1F9A551E1FC}" srcOrd="1" destOrd="0" presId="urn:microsoft.com/office/officeart/2005/8/layout/hierarchy4"/>
    <dgm:cxn modelId="{23CDD7CC-6946-4D6A-81E1-2D8418E634C7}" type="presParOf" srcId="{0EBF9EDE-6E65-4C3F-97DC-2AB010B6E2CF}" destId="{5BE20A3C-A517-4F54-85C0-990F9F0C485D}" srcOrd="2" destOrd="0" presId="urn:microsoft.com/office/officeart/2005/8/layout/hierarchy4"/>
    <dgm:cxn modelId="{0D5DD83D-4B55-4AED-8EC7-4FAD9AF43E90}" type="presParOf" srcId="{5BE20A3C-A517-4F54-85C0-990F9F0C485D}" destId="{5C2F849B-643A-4211-9FE0-CDDAF99F2883}" srcOrd="0" destOrd="0" presId="urn:microsoft.com/office/officeart/2005/8/layout/hierarchy4"/>
    <dgm:cxn modelId="{0B249FF0-424D-44E4-8905-CCDF14F77268}" type="presParOf" srcId="{5BE20A3C-A517-4F54-85C0-990F9F0C485D}" destId="{06C2DA99-9397-45DE-BC74-62FD878CE166}" srcOrd="1" destOrd="0" presId="urn:microsoft.com/office/officeart/2005/8/layout/hierarchy4"/>
    <dgm:cxn modelId="{3433D3CE-8D4B-4B4A-A5A8-D1CA8BF90B76}" type="presParOf" srcId="{A70102B3-C2AA-46BA-A58E-5C6D551A3D56}" destId="{3E450ADB-37DC-409B-A475-F47C59FBEF56}" srcOrd="5" destOrd="0" presId="urn:microsoft.com/office/officeart/2005/8/layout/hierarchy4"/>
    <dgm:cxn modelId="{683BE62D-3792-478F-A468-6CF07D52AA65}" type="presParOf" srcId="{A70102B3-C2AA-46BA-A58E-5C6D551A3D56}" destId="{69C893AA-FDC9-4AC4-9432-1CAF20F1A96D}" srcOrd="6" destOrd="0" presId="urn:microsoft.com/office/officeart/2005/8/layout/hierarchy4"/>
    <dgm:cxn modelId="{8273958F-338C-48C9-BAD0-A131F87C8C5E}" type="presParOf" srcId="{69C893AA-FDC9-4AC4-9432-1CAF20F1A96D}" destId="{F66BFA2C-382C-4985-A018-D2625DEF8623}" srcOrd="0" destOrd="0" presId="urn:microsoft.com/office/officeart/2005/8/layout/hierarchy4"/>
    <dgm:cxn modelId="{6BC70AC6-742F-4F25-B0EA-D3C37F784A2C}" type="presParOf" srcId="{69C893AA-FDC9-4AC4-9432-1CAF20F1A96D}" destId="{088EB501-2CE7-48F2-B15F-6894FA325415}" srcOrd="1" destOrd="0" presId="urn:microsoft.com/office/officeart/2005/8/layout/hierarchy4"/>
    <dgm:cxn modelId="{C032D121-E480-4CDA-B6DB-12640DB525FC}" type="presParOf" srcId="{69C893AA-FDC9-4AC4-9432-1CAF20F1A96D}" destId="{46C02458-452B-49F2-B4FE-9586BEE186AB}" srcOrd="2" destOrd="0" presId="urn:microsoft.com/office/officeart/2005/8/layout/hierarchy4"/>
    <dgm:cxn modelId="{CBBE4773-FBAE-4A25-9937-4D0A63D6F24C}" type="presParOf" srcId="{46C02458-452B-49F2-B4FE-9586BEE186AB}" destId="{232593EF-9332-4C78-A726-BF1AE7BB7DD4}" srcOrd="0" destOrd="0" presId="urn:microsoft.com/office/officeart/2005/8/layout/hierarchy4"/>
    <dgm:cxn modelId="{830D36FB-58DE-4484-9223-B726379B9FF2}" type="presParOf" srcId="{232593EF-9332-4C78-A726-BF1AE7BB7DD4}" destId="{2B7203A5-6162-4E57-B1A9-C20C65E012ED}" srcOrd="0" destOrd="0" presId="urn:microsoft.com/office/officeart/2005/8/layout/hierarchy4"/>
    <dgm:cxn modelId="{9BFA963A-E27D-4BE4-97BC-A27C95EDDE2D}" type="presParOf" srcId="{232593EF-9332-4C78-A726-BF1AE7BB7DD4}" destId="{1B48DB85-3505-40DB-8E10-BFA7A8AEBBD5}" srcOrd="1" destOrd="0" presId="urn:microsoft.com/office/officeart/2005/8/layout/hierarchy4"/>
    <dgm:cxn modelId="{F4319418-7534-432A-83D6-1CC366A0281E}" type="presParOf" srcId="{46C02458-452B-49F2-B4FE-9586BEE186AB}" destId="{DE1317E1-6057-44B9-AEAC-B9AAD6CA8F88}" srcOrd="1" destOrd="0" presId="urn:microsoft.com/office/officeart/2005/8/layout/hierarchy4"/>
    <dgm:cxn modelId="{C17A8EF7-EAEC-4A75-91FF-685D57B18C1B}" type="presParOf" srcId="{46C02458-452B-49F2-B4FE-9586BEE186AB}" destId="{A843075E-F046-4FF8-A605-8058BA128247}" srcOrd="2" destOrd="0" presId="urn:microsoft.com/office/officeart/2005/8/layout/hierarchy4"/>
    <dgm:cxn modelId="{866817D7-935F-412B-91B9-026F970A8347}" type="presParOf" srcId="{A843075E-F046-4FF8-A605-8058BA128247}" destId="{9C9108F9-3BBA-43CB-A1C9-A94079D476AC}" srcOrd="0" destOrd="0" presId="urn:microsoft.com/office/officeart/2005/8/layout/hierarchy4"/>
    <dgm:cxn modelId="{86FB26B1-A575-4E00-96D3-7DB45EFE08E8}" type="presParOf" srcId="{A843075E-F046-4FF8-A605-8058BA128247}" destId="{0E7DEFDB-D70C-4D83-8F1B-C07B91754F64}" srcOrd="1" destOrd="0" presId="urn:microsoft.com/office/officeart/2005/8/layout/hierarchy4"/>
    <dgm:cxn modelId="{DBAF4CEE-523D-452E-BEB0-D78E12C1E173}" type="presParOf" srcId="{46C02458-452B-49F2-B4FE-9586BEE186AB}" destId="{BFC2B590-FF9A-47BE-B87E-16845705A3AB}" srcOrd="3" destOrd="0" presId="urn:microsoft.com/office/officeart/2005/8/layout/hierarchy4"/>
    <dgm:cxn modelId="{090F20A1-AE05-477A-AC18-AC539C50ED95}" type="presParOf" srcId="{46C02458-452B-49F2-B4FE-9586BEE186AB}" destId="{EC933716-F26B-481D-9521-3BEA7BE3499C}" srcOrd="4" destOrd="0" presId="urn:microsoft.com/office/officeart/2005/8/layout/hierarchy4"/>
    <dgm:cxn modelId="{11245E34-E417-40AB-B58C-34F5E4882BFF}" type="presParOf" srcId="{EC933716-F26B-481D-9521-3BEA7BE3499C}" destId="{8210C437-BE46-452B-90BC-D6697F37EA5D}" srcOrd="0" destOrd="0" presId="urn:microsoft.com/office/officeart/2005/8/layout/hierarchy4"/>
    <dgm:cxn modelId="{9EEBC810-540C-4731-BB12-8353CCAB326A}" type="presParOf" srcId="{EC933716-F26B-481D-9521-3BEA7BE3499C}" destId="{53105285-B022-443A-9BDC-854036AE5D48}"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F06D8A-9C25-4373-8F92-75CFA56CA244}">
      <dsp:nvSpPr>
        <dsp:cNvPr id="0" name=""/>
        <dsp:cNvSpPr/>
      </dsp:nvSpPr>
      <dsp:spPr>
        <a:xfrm>
          <a:off x="262" y="51538"/>
          <a:ext cx="9137992" cy="1069268"/>
        </a:xfrm>
        <a:prstGeom prst="roundRect">
          <a:avLst>
            <a:gd name="adj" fmla="val 10000"/>
          </a:avLst>
        </a:prstGeom>
        <a:solidFill>
          <a:schemeClr val="accent1"/>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ts val="3800"/>
            </a:lnSpc>
            <a:spcBef>
              <a:spcPct val="0"/>
            </a:spcBef>
            <a:spcAft>
              <a:spcPts val="0"/>
            </a:spcAft>
          </a:pPr>
          <a:r>
            <a:rPr lang="en-US" sz="3600" kern="1200" dirty="0" smtClean="0"/>
            <a:t>English Language Arts </a:t>
          </a:r>
        </a:p>
        <a:p>
          <a:pPr lvl="0" algn="ctr" defTabSz="1600200">
            <a:lnSpc>
              <a:spcPts val="3800"/>
            </a:lnSpc>
            <a:spcBef>
              <a:spcPct val="0"/>
            </a:spcBef>
            <a:spcAft>
              <a:spcPts val="0"/>
            </a:spcAft>
          </a:pPr>
          <a:r>
            <a:rPr lang="en-US" sz="3600" kern="1200" dirty="0" smtClean="0"/>
            <a:t>Common Core Standards</a:t>
          </a:r>
          <a:endParaRPr lang="en-US" sz="3600" kern="1200" dirty="0"/>
        </a:p>
      </dsp:txBody>
      <dsp:txXfrm>
        <a:off x="262" y="51538"/>
        <a:ext cx="9137992" cy="1069268"/>
      </dsp:txXfrm>
    </dsp:sp>
    <dsp:sp modelId="{05CBB7E5-77CC-4674-AAA1-3A2FDA7F6BE3}">
      <dsp:nvSpPr>
        <dsp:cNvPr id="0" name=""/>
        <dsp:cNvSpPr/>
      </dsp:nvSpPr>
      <dsp:spPr>
        <a:xfrm>
          <a:off x="0" y="1242386"/>
          <a:ext cx="2399675" cy="1708505"/>
        </a:xfrm>
        <a:prstGeom prst="roundRect">
          <a:avLst>
            <a:gd name="adj" fmla="val 10000"/>
          </a:avLst>
        </a:prstGeom>
        <a:solidFill>
          <a:schemeClr val="accent4"/>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latin typeface="Arial Black" pitchFamily="34" charset="0"/>
            </a:rPr>
            <a:t>Reading Strand</a:t>
          </a:r>
          <a:endParaRPr lang="en-US" sz="2100" kern="1200" dirty="0">
            <a:solidFill>
              <a:schemeClr val="tx1"/>
            </a:solidFill>
            <a:latin typeface="Arial Black" pitchFamily="34" charset="0"/>
          </a:endParaRPr>
        </a:p>
      </dsp:txBody>
      <dsp:txXfrm>
        <a:off x="0" y="1242386"/>
        <a:ext cx="2399675" cy="1708505"/>
      </dsp:txXfrm>
    </dsp:sp>
    <dsp:sp modelId="{849A1096-4733-4ACB-B743-91FEF7ACE82F}">
      <dsp:nvSpPr>
        <dsp:cNvPr id="0" name=""/>
        <dsp:cNvSpPr/>
      </dsp:nvSpPr>
      <dsp:spPr>
        <a:xfrm>
          <a:off x="1" y="3073657"/>
          <a:ext cx="421864" cy="3542853"/>
        </a:xfrm>
        <a:prstGeom prst="roundRect">
          <a:avLst>
            <a:gd name="adj" fmla="val 10000"/>
          </a:avLst>
        </a:prstGeom>
        <a:solidFill>
          <a:schemeClr val="accent4"/>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4"/>
        </a:fillRef>
        <a:effectRef idx="1">
          <a:schemeClr val="accent4"/>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Black" pitchFamily="34" charset="0"/>
            </a:rPr>
            <a:t>Key </a:t>
          </a:r>
          <a:r>
            <a:rPr lang="en-US" sz="1400" b="1" kern="1200" dirty="0" smtClean="0">
              <a:solidFill>
                <a:schemeClr val="tx1"/>
              </a:solidFill>
              <a:latin typeface="Arial Black" pitchFamily="34" charset="0"/>
            </a:rPr>
            <a:t>Ideas</a:t>
          </a:r>
          <a:r>
            <a:rPr lang="en-US" sz="1400" kern="1200" dirty="0" smtClean="0">
              <a:solidFill>
                <a:schemeClr val="tx1"/>
              </a:solidFill>
              <a:latin typeface="Arial Black" pitchFamily="34" charset="0"/>
            </a:rPr>
            <a:t> and Details         </a:t>
          </a:r>
          <a:endParaRPr lang="en-US" sz="1400" kern="1200" dirty="0">
            <a:solidFill>
              <a:schemeClr val="tx1"/>
            </a:solidFill>
            <a:latin typeface="Arial Black" pitchFamily="34" charset="0"/>
          </a:endParaRPr>
        </a:p>
      </dsp:txBody>
      <dsp:txXfrm>
        <a:off x="1" y="3073657"/>
        <a:ext cx="421864" cy="3542853"/>
      </dsp:txXfrm>
    </dsp:sp>
    <dsp:sp modelId="{38516371-8524-4C3E-9AB8-D2FAB841D2B8}">
      <dsp:nvSpPr>
        <dsp:cNvPr id="0" name=""/>
        <dsp:cNvSpPr/>
      </dsp:nvSpPr>
      <dsp:spPr>
        <a:xfrm>
          <a:off x="537879" y="3073657"/>
          <a:ext cx="400498" cy="3542853"/>
        </a:xfrm>
        <a:prstGeom prst="roundRect">
          <a:avLst>
            <a:gd name="adj" fmla="val 10000"/>
          </a:avLst>
        </a:prstGeom>
        <a:solidFill>
          <a:schemeClr val="accent4"/>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4"/>
        </a:fillRef>
        <a:effectRef idx="1">
          <a:schemeClr val="accent4"/>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Black" pitchFamily="34" charset="0"/>
            </a:rPr>
            <a:t>Craft and Structure</a:t>
          </a:r>
          <a:endParaRPr lang="en-US" sz="1400" kern="1200" dirty="0">
            <a:solidFill>
              <a:schemeClr val="tx1"/>
            </a:solidFill>
            <a:latin typeface="Arial Black" pitchFamily="34" charset="0"/>
          </a:endParaRPr>
        </a:p>
      </dsp:txBody>
      <dsp:txXfrm>
        <a:off x="537879" y="3073657"/>
        <a:ext cx="400498" cy="3542853"/>
      </dsp:txXfrm>
    </dsp:sp>
    <dsp:sp modelId="{2F924144-8D77-4F74-B38F-1D948694D8B9}">
      <dsp:nvSpPr>
        <dsp:cNvPr id="0" name=""/>
        <dsp:cNvSpPr/>
      </dsp:nvSpPr>
      <dsp:spPr>
        <a:xfrm>
          <a:off x="986110" y="3073657"/>
          <a:ext cx="680808" cy="3542853"/>
        </a:xfrm>
        <a:prstGeom prst="roundRect">
          <a:avLst>
            <a:gd name="adj" fmla="val 10000"/>
          </a:avLst>
        </a:prstGeom>
        <a:solidFill>
          <a:schemeClr val="accent4"/>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4"/>
        </a:fillRef>
        <a:effectRef idx="1">
          <a:schemeClr val="accent4"/>
        </a:effectRef>
        <a:fontRef idx="minor">
          <a:schemeClr val="lt1"/>
        </a:fontRef>
      </dsp:style>
      <dsp:txBody>
        <a:bodyPr spcFirstLastPara="0" vert="vert270" wrap="square" lIns="49530" tIns="49530" rIns="49530" bIns="49530" numCol="1" spcCol="1270" anchor="ctr" anchorCtr="0">
          <a:noAutofit/>
        </a:bodyPr>
        <a:lstStyle/>
        <a:p>
          <a:pPr lvl="0" algn="ctr" defTabSz="577850">
            <a:lnSpc>
              <a:spcPct val="100000"/>
            </a:lnSpc>
            <a:spcBef>
              <a:spcPct val="0"/>
            </a:spcBef>
            <a:spcAft>
              <a:spcPts val="0"/>
            </a:spcAft>
          </a:pPr>
          <a:r>
            <a:rPr lang="en-US" sz="1300" kern="1200" dirty="0" smtClean="0">
              <a:solidFill>
                <a:schemeClr val="tx1"/>
              </a:solidFill>
              <a:latin typeface="Arial Black" pitchFamily="34" charset="0"/>
            </a:rPr>
            <a:t>Integration of </a:t>
          </a:r>
          <a:r>
            <a:rPr lang="en-US" sz="1400" kern="1200" dirty="0" smtClean="0">
              <a:solidFill>
                <a:schemeClr val="tx1"/>
              </a:solidFill>
              <a:latin typeface="Arial Black" pitchFamily="34" charset="0"/>
            </a:rPr>
            <a:t>Knowledge</a:t>
          </a:r>
          <a:r>
            <a:rPr lang="en-US" sz="1300" kern="1200" dirty="0" smtClean="0">
              <a:solidFill>
                <a:schemeClr val="tx1"/>
              </a:solidFill>
              <a:latin typeface="Arial Black" pitchFamily="34" charset="0"/>
            </a:rPr>
            <a:t> </a:t>
          </a:r>
        </a:p>
        <a:p>
          <a:pPr lvl="0" algn="ctr" defTabSz="577850">
            <a:lnSpc>
              <a:spcPct val="100000"/>
            </a:lnSpc>
            <a:spcBef>
              <a:spcPct val="0"/>
            </a:spcBef>
            <a:spcAft>
              <a:spcPts val="0"/>
            </a:spcAft>
          </a:pPr>
          <a:r>
            <a:rPr lang="en-US" sz="1300" kern="1200" dirty="0" smtClean="0">
              <a:solidFill>
                <a:schemeClr val="tx1"/>
              </a:solidFill>
              <a:latin typeface="Arial Black" pitchFamily="34" charset="0"/>
            </a:rPr>
            <a:t>and Ideas</a:t>
          </a:r>
          <a:endParaRPr lang="en-US" sz="1300" kern="1200" dirty="0">
            <a:solidFill>
              <a:schemeClr val="tx1"/>
            </a:solidFill>
            <a:latin typeface="Arial Black" pitchFamily="34" charset="0"/>
          </a:endParaRPr>
        </a:p>
      </dsp:txBody>
      <dsp:txXfrm>
        <a:off x="986110" y="3073657"/>
        <a:ext cx="680808" cy="3542853"/>
      </dsp:txXfrm>
    </dsp:sp>
    <dsp:sp modelId="{16011AD0-69CA-4AED-A5B4-B5EB1C6DEB51}">
      <dsp:nvSpPr>
        <dsp:cNvPr id="0" name=""/>
        <dsp:cNvSpPr/>
      </dsp:nvSpPr>
      <dsp:spPr>
        <a:xfrm>
          <a:off x="1703298" y="3073657"/>
          <a:ext cx="704761" cy="3542853"/>
        </a:xfrm>
        <a:prstGeom prst="roundRect">
          <a:avLst>
            <a:gd name="adj" fmla="val 10000"/>
          </a:avLst>
        </a:prstGeom>
        <a:solidFill>
          <a:schemeClr val="accent4"/>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4"/>
        </a:fillRef>
        <a:effectRef idx="1">
          <a:schemeClr val="accent4"/>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Black" pitchFamily="34" charset="0"/>
            </a:rPr>
            <a:t>Range of Reading and Level of Text</a:t>
          </a:r>
          <a:r>
            <a:rPr lang="en-US" sz="1400" kern="1200" dirty="0" smtClean="0">
              <a:solidFill>
                <a:schemeClr val="tx1"/>
              </a:solidFill>
            </a:rPr>
            <a:t> </a:t>
          </a:r>
          <a:r>
            <a:rPr lang="en-US" sz="1400" kern="1200" dirty="0" smtClean="0">
              <a:solidFill>
                <a:schemeClr val="tx1"/>
              </a:solidFill>
              <a:latin typeface="Arial Black" pitchFamily="34" charset="0"/>
            </a:rPr>
            <a:t>Complexity</a:t>
          </a:r>
          <a:endParaRPr lang="en-US" sz="1400" kern="1200" dirty="0">
            <a:solidFill>
              <a:schemeClr val="tx1"/>
            </a:solidFill>
            <a:latin typeface="Arial Black" pitchFamily="34" charset="0"/>
          </a:endParaRPr>
        </a:p>
      </dsp:txBody>
      <dsp:txXfrm>
        <a:off x="1703298" y="3073657"/>
        <a:ext cx="704761" cy="3542853"/>
      </dsp:txXfrm>
    </dsp:sp>
    <dsp:sp modelId="{70EA43F9-D234-40B5-8264-2F55FED66630}">
      <dsp:nvSpPr>
        <dsp:cNvPr id="0" name=""/>
        <dsp:cNvSpPr/>
      </dsp:nvSpPr>
      <dsp:spPr>
        <a:xfrm>
          <a:off x="2527707" y="1242386"/>
          <a:ext cx="2537151" cy="1669038"/>
        </a:xfrm>
        <a:prstGeom prst="roundRect">
          <a:avLst>
            <a:gd name="adj" fmla="val 10000"/>
          </a:avLst>
        </a:prstGeom>
        <a:solidFill>
          <a:schemeClr val="accent2"/>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latin typeface="Arial Black" pitchFamily="34" charset="0"/>
            </a:rPr>
            <a:t>Writing Strand</a:t>
          </a:r>
          <a:endParaRPr lang="en-US" sz="2100" kern="1200" dirty="0">
            <a:solidFill>
              <a:schemeClr val="tx1"/>
            </a:solidFill>
            <a:latin typeface="Arial Black" pitchFamily="34" charset="0"/>
          </a:endParaRPr>
        </a:p>
      </dsp:txBody>
      <dsp:txXfrm>
        <a:off x="2527707" y="1242386"/>
        <a:ext cx="2537151" cy="1669038"/>
      </dsp:txXfrm>
    </dsp:sp>
    <dsp:sp modelId="{7CC4B6EE-5830-4F61-8090-9EAFE91863BB}">
      <dsp:nvSpPr>
        <dsp:cNvPr id="0" name=""/>
        <dsp:cNvSpPr/>
      </dsp:nvSpPr>
      <dsp:spPr>
        <a:xfrm>
          <a:off x="2510123" y="3073657"/>
          <a:ext cx="508605" cy="3542853"/>
        </a:xfrm>
        <a:prstGeom prst="roundRect">
          <a:avLst>
            <a:gd name="adj" fmla="val 10000"/>
          </a:avLst>
        </a:prstGeom>
        <a:solidFill>
          <a:schemeClr val="accent2"/>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2"/>
        </a:fillRef>
        <a:effectRef idx="1">
          <a:schemeClr val="accent2"/>
        </a:effectRef>
        <a:fontRef idx="minor">
          <a:schemeClr val="lt1"/>
        </a:fontRef>
      </dsp:style>
      <dsp:txBody>
        <a:bodyPr spcFirstLastPara="0" vert="vert270"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Black" pitchFamily="34" charset="0"/>
            </a:rPr>
            <a:t>Text Types and Purposes</a:t>
          </a:r>
          <a:endParaRPr lang="en-US" sz="1500" kern="1200" dirty="0">
            <a:solidFill>
              <a:schemeClr val="tx1"/>
            </a:solidFill>
            <a:latin typeface="Arial Black" pitchFamily="34" charset="0"/>
          </a:endParaRPr>
        </a:p>
      </dsp:txBody>
      <dsp:txXfrm>
        <a:off x="2510123" y="3073657"/>
        <a:ext cx="508605" cy="3542853"/>
      </dsp:txXfrm>
    </dsp:sp>
    <dsp:sp modelId="{6D0B2812-145E-439D-8427-2D2F4E831819}">
      <dsp:nvSpPr>
        <dsp:cNvPr id="0" name=""/>
        <dsp:cNvSpPr/>
      </dsp:nvSpPr>
      <dsp:spPr>
        <a:xfrm>
          <a:off x="3137648" y="3073657"/>
          <a:ext cx="745331" cy="3542853"/>
        </a:xfrm>
        <a:prstGeom prst="roundRect">
          <a:avLst>
            <a:gd name="adj" fmla="val 10000"/>
          </a:avLst>
        </a:prstGeom>
        <a:solidFill>
          <a:schemeClr val="accent2"/>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2"/>
        </a:fillRef>
        <a:effectRef idx="1">
          <a:schemeClr val="accent2"/>
        </a:effectRef>
        <a:fontRef idx="minor">
          <a:schemeClr val="lt1"/>
        </a:fontRef>
      </dsp:style>
      <dsp:txBody>
        <a:bodyPr spcFirstLastPara="0" vert="vert270" wrap="square" lIns="57150" tIns="57150" rIns="57150" bIns="57150" numCol="1" spcCol="1270" anchor="ctr" anchorCtr="0">
          <a:noAutofit/>
        </a:bodyPr>
        <a:lstStyle/>
        <a:p>
          <a:pPr lvl="0" algn="ctr" defTabSz="666750">
            <a:lnSpc>
              <a:spcPct val="100000"/>
            </a:lnSpc>
            <a:spcBef>
              <a:spcPct val="0"/>
            </a:spcBef>
            <a:spcAft>
              <a:spcPts val="0"/>
            </a:spcAft>
          </a:pPr>
          <a:r>
            <a:rPr lang="en-US" sz="1500" kern="1200" dirty="0" smtClean="0">
              <a:solidFill>
                <a:schemeClr val="tx1"/>
              </a:solidFill>
              <a:latin typeface="Arial Black" pitchFamily="34" charset="0"/>
            </a:rPr>
            <a:t>Production and Distribution </a:t>
          </a:r>
        </a:p>
        <a:p>
          <a:pPr lvl="0" algn="ctr" defTabSz="666750">
            <a:lnSpc>
              <a:spcPct val="100000"/>
            </a:lnSpc>
            <a:spcBef>
              <a:spcPct val="0"/>
            </a:spcBef>
            <a:spcAft>
              <a:spcPts val="0"/>
            </a:spcAft>
          </a:pPr>
          <a:r>
            <a:rPr lang="en-US" sz="1500" kern="1200" dirty="0" smtClean="0">
              <a:solidFill>
                <a:schemeClr val="tx1"/>
              </a:solidFill>
              <a:latin typeface="Arial Black" pitchFamily="34" charset="0"/>
            </a:rPr>
            <a:t>of Writing</a:t>
          </a:r>
          <a:endParaRPr lang="en-US" sz="1500" kern="1200" dirty="0">
            <a:solidFill>
              <a:schemeClr val="tx1"/>
            </a:solidFill>
            <a:latin typeface="Arial Black" pitchFamily="34" charset="0"/>
          </a:endParaRPr>
        </a:p>
      </dsp:txBody>
      <dsp:txXfrm>
        <a:off x="3137648" y="3073657"/>
        <a:ext cx="745331" cy="3542853"/>
      </dsp:txXfrm>
    </dsp:sp>
    <dsp:sp modelId="{2FF9B1AB-BBEE-45AD-B4CC-0EFA2177F73A}">
      <dsp:nvSpPr>
        <dsp:cNvPr id="0" name=""/>
        <dsp:cNvSpPr/>
      </dsp:nvSpPr>
      <dsp:spPr>
        <a:xfrm>
          <a:off x="3944468" y="3073657"/>
          <a:ext cx="496613" cy="3542853"/>
        </a:xfrm>
        <a:prstGeom prst="roundRect">
          <a:avLst>
            <a:gd name="adj" fmla="val 10000"/>
          </a:avLst>
        </a:prstGeom>
        <a:solidFill>
          <a:schemeClr val="accent2"/>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2"/>
        </a:fillRef>
        <a:effectRef idx="1">
          <a:schemeClr val="accent2"/>
        </a:effectRef>
        <a:fontRef idx="minor">
          <a:schemeClr val="lt1"/>
        </a:fontRef>
      </dsp:style>
      <dsp:txBody>
        <a:bodyPr spcFirstLastPara="0" vert="vert270"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Black" pitchFamily="34" charset="0"/>
            </a:rPr>
            <a:t>Research to Build Knowledge</a:t>
          </a:r>
          <a:endParaRPr lang="en-US" sz="1500" kern="1200" dirty="0">
            <a:solidFill>
              <a:schemeClr val="tx1"/>
            </a:solidFill>
            <a:latin typeface="Arial Black" pitchFamily="34" charset="0"/>
          </a:endParaRPr>
        </a:p>
      </dsp:txBody>
      <dsp:txXfrm>
        <a:off x="3944468" y="3073657"/>
        <a:ext cx="496613" cy="3542853"/>
      </dsp:txXfrm>
    </dsp:sp>
    <dsp:sp modelId="{688DE128-5D8C-44A0-9EFB-5033F23AF3CD}">
      <dsp:nvSpPr>
        <dsp:cNvPr id="0" name=""/>
        <dsp:cNvSpPr/>
      </dsp:nvSpPr>
      <dsp:spPr>
        <a:xfrm>
          <a:off x="4482347" y="3073657"/>
          <a:ext cx="594858" cy="3542853"/>
        </a:xfrm>
        <a:prstGeom prst="roundRect">
          <a:avLst>
            <a:gd name="adj" fmla="val 10000"/>
          </a:avLst>
        </a:prstGeom>
        <a:solidFill>
          <a:schemeClr val="accent2"/>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2"/>
        </a:fillRef>
        <a:effectRef idx="1">
          <a:schemeClr val="accent2"/>
        </a:effectRef>
        <a:fontRef idx="minor">
          <a:schemeClr val="lt1"/>
        </a:fontRef>
      </dsp:style>
      <dsp:txBody>
        <a:bodyPr spcFirstLastPara="0" vert="vert270"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Black" pitchFamily="34" charset="0"/>
            </a:rPr>
            <a:t>Range of Writing </a:t>
          </a:r>
          <a:endParaRPr lang="en-US" sz="1500" kern="1200" dirty="0">
            <a:solidFill>
              <a:schemeClr val="tx1"/>
            </a:solidFill>
            <a:latin typeface="Arial Black" pitchFamily="34" charset="0"/>
          </a:endParaRPr>
        </a:p>
      </dsp:txBody>
      <dsp:txXfrm>
        <a:off x="4482347" y="3073657"/>
        <a:ext cx="594858" cy="3542853"/>
      </dsp:txXfrm>
    </dsp:sp>
    <dsp:sp modelId="{9A2B51BC-AC7A-4925-87FF-1C3E394AF832}">
      <dsp:nvSpPr>
        <dsp:cNvPr id="0" name=""/>
        <dsp:cNvSpPr/>
      </dsp:nvSpPr>
      <dsp:spPr>
        <a:xfrm>
          <a:off x="5204157" y="1242386"/>
          <a:ext cx="1643037" cy="1669038"/>
        </a:xfrm>
        <a:prstGeom prst="roundRect">
          <a:avLst>
            <a:gd name="adj" fmla="val 10000"/>
          </a:avLst>
        </a:prstGeom>
        <a:solidFill>
          <a:schemeClr val="accent6"/>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latin typeface="Arial Black" pitchFamily="34" charset="0"/>
            </a:rPr>
            <a:t>Speaking and Listening Strand</a:t>
          </a:r>
          <a:endParaRPr lang="en-US" sz="2100" kern="1200" dirty="0">
            <a:solidFill>
              <a:schemeClr val="tx1"/>
            </a:solidFill>
            <a:latin typeface="Arial Black" pitchFamily="34" charset="0"/>
          </a:endParaRPr>
        </a:p>
      </dsp:txBody>
      <dsp:txXfrm>
        <a:off x="5204157" y="1242386"/>
        <a:ext cx="1643037" cy="1669038"/>
      </dsp:txXfrm>
    </dsp:sp>
    <dsp:sp modelId="{E564F9CF-162F-482D-AE23-04291E43C38B}">
      <dsp:nvSpPr>
        <dsp:cNvPr id="0" name=""/>
        <dsp:cNvSpPr/>
      </dsp:nvSpPr>
      <dsp:spPr>
        <a:xfrm>
          <a:off x="5199524" y="3073657"/>
          <a:ext cx="823278" cy="3526095"/>
        </a:xfrm>
        <a:prstGeom prst="roundRect">
          <a:avLst>
            <a:gd name="adj" fmla="val 10000"/>
          </a:avLst>
        </a:prstGeom>
        <a:solidFill>
          <a:schemeClr val="accent6"/>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Black" pitchFamily="34" charset="0"/>
            </a:rPr>
            <a:t>Comprehension and Collaboration</a:t>
          </a:r>
          <a:endParaRPr lang="en-US" sz="1500" kern="1200" dirty="0">
            <a:solidFill>
              <a:schemeClr val="tx1"/>
            </a:solidFill>
            <a:latin typeface="Arial Black" pitchFamily="34" charset="0"/>
          </a:endParaRPr>
        </a:p>
      </dsp:txBody>
      <dsp:txXfrm>
        <a:off x="5199524" y="3073657"/>
        <a:ext cx="823278" cy="3526095"/>
      </dsp:txXfrm>
    </dsp:sp>
    <dsp:sp modelId="{5C2F849B-643A-4211-9FE0-CDDAF99F2883}">
      <dsp:nvSpPr>
        <dsp:cNvPr id="0" name=""/>
        <dsp:cNvSpPr/>
      </dsp:nvSpPr>
      <dsp:spPr>
        <a:xfrm>
          <a:off x="6096003" y="3073657"/>
          <a:ext cx="749684" cy="3543739"/>
        </a:xfrm>
        <a:prstGeom prst="roundRect">
          <a:avLst>
            <a:gd name="adj" fmla="val 10000"/>
          </a:avLst>
        </a:prstGeom>
        <a:solidFill>
          <a:schemeClr val="accent6"/>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6"/>
        </a:fillRef>
        <a:effectRef idx="1">
          <a:schemeClr val="accent6"/>
        </a:effectRef>
        <a:fontRef idx="minor">
          <a:schemeClr val="lt1"/>
        </a:fontRef>
      </dsp:style>
      <dsp:txBody>
        <a:bodyPr spcFirstLastPara="0" vert="vert270" wrap="square" lIns="57150" tIns="57150" rIns="57150" bIns="57150" numCol="1" spcCol="1270" anchor="ctr" anchorCtr="0">
          <a:noAutofit/>
        </a:bodyPr>
        <a:lstStyle/>
        <a:p>
          <a:pPr lvl="0" algn="ctr" defTabSz="666750">
            <a:lnSpc>
              <a:spcPct val="100000"/>
            </a:lnSpc>
            <a:spcBef>
              <a:spcPct val="0"/>
            </a:spcBef>
            <a:spcAft>
              <a:spcPts val="0"/>
            </a:spcAft>
          </a:pPr>
          <a:r>
            <a:rPr lang="en-US" sz="1500" b="1" kern="1200" baseline="0" dirty="0" smtClean="0">
              <a:solidFill>
                <a:schemeClr val="tx1"/>
              </a:solidFill>
              <a:latin typeface="Arial" pitchFamily="34" charset="0"/>
            </a:rPr>
            <a:t>Presentation of </a:t>
          </a:r>
          <a:r>
            <a:rPr lang="en-US" sz="1500" b="1" kern="1200" baseline="0" dirty="0" smtClean="0">
              <a:solidFill>
                <a:schemeClr val="tx1"/>
              </a:solidFill>
              <a:latin typeface="Arial Black" pitchFamily="34" charset="0"/>
            </a:rPr>
            <a:t>Knowledge</a:t>
          </a:r>
          <a:r>
            <a:rPr lang="en-US" sz="1500" b="1" kern="1200" baseline="0" dirty="0" smtClean="0">
              <a:solidFill>
                <a:schemeClr val="tx1"/>
              </a:solidFill>
              <a:latin typeface="Arial" pitchFamily="34" charset="0"/>
            </a:rPr>
            <a:t> </a:t>
          </a:r>
        </a:p>
        <a:p>
          <a:pPr lvl="0" algn="ctr" defTabSz="666750">
            <a:lnSpc>
              <a:spcPct val="100000"/>
            </a:lnSpc>
            <a:spcBef>
              <a:spcPct val="0"/>
            </a:spcBef>
            <a:spcAft>
              <a:spcPts val="0"/>
            </a:spcAft>
          </a:pPr>
          <a:r>
            <a:rPr lang="en-US" sz="1500" b="1" kern="1200" baseline="0" dirty="0" smtClean="0">
              <a:solidFill>
                <a:schemeClr val="tx1"/>
              </a:solidFill>
              <a:latin typeface="Arial" pitchFamily="34" charset="0"/>
            </a:rPr>
            <a:t>and Ideas</a:t>
          </a:r>
          <a:endParaRPr lang="en-US" sz="1500" b="1" kern="1200" baseline="0" dirty="0">
            <a:solidFill>
              <a:schemeClr val="tx1"/>
            </a:solidFill>
            <a:latin typeface="Arial" pitchFamily="34" charset="0"/>
          </a:endParaRPr>
        </a:p>
      </dsp:txBody>
      <dsp:txXfrm>
        <a:off x="6096003" y="3073657"/>
        <a:ext cx="749684" cy="3543739"/>
      </dsp:txXfrm>
    </dsp:sp>
    <dsp:sp modelId="{F66BFA2C-382C-4985-A018-D2625DEF8623}">
      <dsp:nvSpPr>
        <dsp:cNvPr id="0" name=""/>
        <dsp:cNvSpPr/>
      </dsp:nvSpPr>
      <dsp:spPr>
        <a:xfrm>
          <a:off x="6974898" y="1242386"/>
          <a:ext cx="2157178" cy="1708505"/>
        </a:xfrm>
        <a:prstGeom prst="roundRect">
          <a:avLst>
            <a:gd name="adj" fmla="val 10000"/>
          </a:avLst>
        </a:prstGeom>
        <a:solidFill>
          <a:schemeClr val="accent3"/>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latin typeface="Arial Black" pitchFamily="34" charset="0"/>
            </a:rPr>
            <a:t>Language Strand</a:t>
          </a:r>
          <a:endParaRPr lang="en-US" sz="2100" kern="1200" dirty="0">
            <a:solidFill>
              <a:schemeClr val="tx1"/>
            </a:solidFill>
            <a:latin typeface="Arial Black" pitchFamily="34" charset="0"/>
          </a:endParaRPr>
        </a:p>
      </dsp:txBody>
      <dsp:txXfrm>
        <a:off x="6974898" y="1242386"/>
        <a:ext cx="2157178" cy="1708505"/>
      </dsp:txXfrm>
    </dsp:sp>
    <dsp:sp modelId="{2B7203A5-6162-4E57-B1A9-C20C65E012ED}">
      <dsp:nvSpPr>
        <dsp:cNvPr id="0" name=""/>
        <dsp:cNvSpPr/>
      </dsp:nvSpPr>
      <dsp:spPr>
        <a:xfrm>
          <a:off x="6982694" y="3109157"/>
          <a:ext cx="703787" cy="3542853"/>
        </a:xfrm>
        <a:prstGeom prst="roundRect">
          <a:avLst>
            <a:gd name="adj" fmla="val 10000"/>
          </a:avLst>
        </a:prstGeom>
        <a:solidFill>
          <a:schemeClr val="accent3"/>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3"/>
        </a:fillRef>
        <a:effectRef idx="1">
          <a:schemeClr val="accent3"/>
        </a:effectRef>
        <a:fontRef idx="minor">
          <a:schemeClr val="lt1"/>
        </a:fontRef>
      </dsp:style>
      <dsp:txBody>
        <a:bodyPr spcFirstLastPara="0" vert="vert270" wrap="square" lIns="57150" tIns="57150" rIns="57150" bIns="57150" numCol="1" spcCol="1270" anchor="ctr" anchorCtr="0">
          <a:noAutofit/>
        </a:bodyPr>
        <a:lstStyle/>
        <a:p>
          <a:pPr lvl="0" algn="ctr" defTabSz="666750">
            <a:lnSpc>
              <a:spcPct val="90000"/>
            </a:lnSpc>
            <a:spcBef>
              <a:spcPct val="0"/>
            </a:spcBef>
            <a:spcAft>
              <a:spcPts val="0"/>
            </a:spcAft>
          </a:pPr>
          <a:r>
            <a:rPr lang="en-US" sz="1500" kern="1200" dirty="0" smtClean="0">
              <a:solidFill>
                <a:schemeClr val="tx1"/>
              </a:solidFill>
              <a:latin typeface="Arial Black" pitchFamily="34" charset="0"/>
            </a:rPr>
            <a:t>Conventions of </a:t>
          </a:r>
        </a:p>
        <a:p>
          <a:pPr lvl="0" algn="ctr" defTabSz="666750">
            <a:lnSpc>
              <a:spcPct val="90000"/>
            </a:lnSpc>
            <a:spcBef>
              <a:spcPct val="0"/>
            </a:spcBef>
            <a:spcAft>
              <a:spcPts val="0"/>
            </a:spcAft>
          </a:pPr>
          <a:r>
            <a:rPr lang="en-US" sz="1500" kern="1200" dirty="0" smtClean="0">
              <a:solidFill>
                <a:schemeClr val="tx1"/>
              </a:solidFill>
              <a:latin typeface="Arial Black" pitchFamily="34" charset="0"/>
            </a:rPr>
            <a:t>Standard English</a:t>
          </a:r>
          <a:endParaRPr lang="en-US" sz="1500" kern="1200" dirty="0">
            <a:solidFill>
              <a:schemeClr val="tx1"/>
            </a:solidFill>
            <a:latin typeface="Arial Black" pitchFamily="34" charset="0"/>
          </a:endParaRPr>
        </a:p>
      </dsp:txBody>
      <dsp:txXfrm>
        <a:off x="6982694" y="3109157"/>
        <a:ext cx="703787" cy="3542853"/>
      </dsp:txXfrm>
    </dsp:sp>
    <dsp:sp modelId="{9C9108F9-3BBA-43CB-A1C9-A94079D476AC}">
      <dsp:nvSpPr>
        <dsp:cNvPr id="0" name=""/>
        <dsp:cNvSpPr/>
      </dsp:nvSpPr>
      <dsp:spPr>
        <a:xfrm>
          <a:off x="7730834" y="3109157"/>
          <a:ext cx="713495" cy="3542853"/>
        </a:xfrm>
        <a:prstGeom prst="roundRect">
          <a:avLst>
            <a:gd name="adj" fmla="val 10000"/>
          </a:avLst>
        </a:prstGeom>
        <a:solidFill>
          <a:schemeClr val="accent3"/>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3"/>
        </a:fillRef>
        <a:effectRef idx="1">
          <a:schemeClr val="accent3"/>
        </a:effectRef>
        <a:fontRef idx="minor">
          <a:schemeClr val="lt1"/>
        </a:fontRef>
      </dsp:style>
      <dsp:txBody>
        <a:bodyPr spcFirstLastPara="0" vert="vert270"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Black" pitchFamily="34" charset="0"/>
            </a:rPr>
            <a:t>Knowledge of Language</a:t>
          </a:r>
          <a:endParaRPr lang="en-US" sz="1500" kern="1200" dirty="0">
            <a:solidFill>
              <a:schemeClr val="tx1"/>
            </a:solidFill>
            <a:latin typeface="Arial Black" pitchFamily="34" charset="0"/>
          </a:endParaRPr>
        </a:p>
      </dsp:txBody>
      <dsp:txXfrm>
        <a:off x="7730834" y="3109157"/>
        <a:ext cx="713495" cy="3542853"/>
      </dsp:txXfrm>
    </dsp:sp>
    <dsp:sp modelId="{8210C437-BE46-452B-90BC-D6697F37EA5D}">
      <dsp:nvSpPr>
        <dsp:cNvPr id="0" name=""/>
        <dsp:cNvSpPr/>
      </dsp:nvSpPr>
      <dsp:spPr>
        <a:xfrm>
          <a:off x="8531808" y="3109157"/>
          <a:ext cx="612191" cy="3542853"/>
        </a:xfrm>
        <a:prstGeom prst="roundRect">
          <a:avLst>
            <a:gd name="adj" fmla="val 10000"/>
          </a:avLst>
        </a:prstGeom>
        <a:solidFill>
          <a:schemeClr val="accent3"/>
        </a:solidFill>
        <a:ln w="9525" cap="flat" cmpd="sng" algn="ctr">
          <a:solidFill>
            <a:schemeClr val="tx2"/>
          </a:solidFill>
          <a:prstDash val="solid"/>
        </a:ln>
        <a:effectLst>
          <a:outerShdw blurRad="50800" dist="25000" dir="5400000" rotWithShape="0">
            <a:srgbClr val="000000">
              <a:alpha val="40000"/>
            </a:srgbClr>
          </a:outerShdw>
        </a:effectLst>
      </dsp:spPr>
      <dsp:style>
        <a:lnRef idx="3">
          <a:schemeClr val="lt1"/>
        </a:lnRef>
        <a:fillRef idx="1">
          <a:schemeClr val="accent3"/>
        </a:fillRef>
        <a:effectRef idx="1">
          <a:schemeClr val="accent3"/>
        </a:effectRef>
        <a:fontRef idx="minor">
          <a:schemeClr val="lt1"/>
        </a:fontRef>
      </dsp:style>
      <dsp:txBody>
        <a:bodyPr spcFirstLastPara="0" vert="vert270"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Black" pitchFamily="34" charset="0"/>
            </a:rPr>
            <a:t>Vocabulary Acquisition and Use</a:t>
          </a:r>
          <a:endParaRPr lang="en-US" sz="1500" kern="1200" dirty="0">
            <a:solidFill>
              <a:schemeClr val="tx1"/>
            </a:solidFill>
            <a:latin typeface="Arial Black" pitchFamily="34" charset="0"/>
          </a:endParaRPr>
        </a:p>
      </dsp:txBody>
      <dsp:txXfrm>
        <a:off x="8531808" y="3109157"/>
        <a:ext cx="612191" cy="35428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41AC7916-32DB-4DA2-BB91-4A25271D924C}" type="datetimeFigureOut">
              <a:rPr lang="en-US" smtClean="0"/>
              <a:pPr/>
              <a:t>9/19/2012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44126A41-38C2-4771-B0FF-1A088E5F6E4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DDB3605-9363-41E8-B5BE-E7DE22767BC1}" type="datetimeFigureOut">
              <a:rPr lang="en-US" smtClean="0"/>
              <a:pPr/>
              <a:t>9/19/2012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072EE57-0004-4E84-A648-235BCA9AB2C7}" type="slidenum">
              <a:rPr lang="en-US" smtClean="0"/>
              <a:pPr/>
              <a:t>‹#›</a:t>
            </a:fld>
            <a:endParaRPr lang="en-US"/>
          </a:p>
        </p:txBody>
      </p:sp>
    </p:spTree>
    <p:extLst>
      <p:ext uri="{BB962C8B-B14F-4D97-AF65-F5344CB8AC3E}">
        <p14:creationId xmlns="" xmlns:p14="http://schemas.microsoft.com/office/powerpoint/2010/main" val="53263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72EE57-0004-4E84-A648-235BCA9AB2C7}" type="slidenum">
              <a:rPr lang="en-US" smtClean="0"/>
              <a:pPr/>
              <a:t>1</a:t>
            </a:fld>
            <a:endParaRPr lang="en-US"/>
          </a:p>
        </p:txBody>
      </p:sp>
    </p:spTree>
    <p:extLst>
      <p:ext uri="{BB962C8B-B14F-4D97-AF65-F5344CB8AC3E}">
        <p14:creationId xmlns="" xmlns:p14="http://schemas.microsoft.com/office/powerpoint/2010/main" val="255768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two slides</a:t>
            </a:r>
            <a:r>
              <a:rPr lang="en-US" dirty="0" smtClean="0"/>
              <a:t> explains the steps </a:t>
            </a:r>
            <a:r>
              <a:rPr lang="en-US" dirty="0" smtClean="0"/>
              <a:t>of the unpacking </a:t>
            </a:r>
            <a:r>
              <a:rPr lang="en-US" dirty="0" smtClean="0"/>
              <a:t>process</a:t>
            </a:r>
            <a:endParaRPr lang="en-US" dirty="0"/>
          </a:p>
        </p:txBody>
      </p:sp>
      <p:sp>
        <p:nvSpPr>
          <p:cNvPr id="4" name="Slide Number Placeholder 3"/>
          <p:cNvSpPr>
            <a:spLocks noGrp="1"/>
          </p:cNvSpPr>
          <p:nvPr>
            <p:ph type="sldNum" sz="quarter" idx="10"/>
          </p:nvPr>
        </p:nvSpPr>
        <p:spPr/>
        <p:txBody>
          <a:bodyPr/>
          <a:lstStyle/>
          <a:p>
            <a:fld id="{5072EE57-0004-4E84-A648-235BCA9AB2C7}" type="slidenum">
              <a:rPr lang="en-US" smtClean="0"/>
              <a:pPr/>
              <a:t>10</a:t>
            </a:fld>
            <a:endParaRPr lang="en-US"/>
          </a:p>
        </p:txBody>
      </p:sp>
    </p:spTree>
    <p:extLst>
      <p:ext uri="{BB962C8B-B14F-4D97-AF65-F5344CB8AC3E}">
        <p14:creationId xmlns="" xmlns:p14="http://schemas.microsoft.com/office/powerpoint/2010/main" val="4198692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a:t>
            </a:r>
            <a:r>
              <a:rPr lang="en-US" baseline="0" dirty="0" smtClean="0"/>
              <a:t>e are the final steps of the unpacking process</a:t>
            </a:r>
            <a:r>
              <a:rPr lang="en-US" baseline="0" dirty="0" smtClean="0"/>
              <a:t>. </a:t>
            </a:r>
            <a:r>
              <a:rPr lang="en-US" dirty="0" smtClean="0"/>
              <a:t>.  Hand</a:t>
            </a:r>
            <a:r>
              <a:rPr lang="en-US" baseline="0" dirty="0" smtClean="0"/>
              <a:t> out a blank “Unpacking Template”.  Have participants choose a standard from their grade level.  Ask them to independently, with partners, or in a small group, unpack that standard on the template.</a:t>
            </a:r>
            <a:endParaRPr lang="en-US" dirty="0"/>
          </a:p>
        </p:txBody>
      </p:sp>
      <p:sp>
        <p:nvSpPr>
          <p:cNvPr id="4" name="Slide Number Placeholder 3"/>
          <p:cNvSpPr>
            <a:spLocks noGrp="1"/>
          </p:cNvSpPr>
          <p:nvPr>
            <p:ph type="sldNum" sz="quarter" idx="10"/>
          </p:nvPr>
        </p:nvSpPr>
        <p:spPr/>
        <p:txBody>
          <a:bodyPr/>
          <a:lstStyle/>
          <a:p>
            <a:fld id="{5072EE57-0004-4E84-A648-235BCA9AB2C7}" type="slidenum">
              <a:rPr lang="en-US" smtClean="0"/>
              <a:pPr/>
              <a:t>11</a:t>
            </a:fld>
            <a:endParaRPr lang="en-US"/>
          </a:p>
        </p:txBody>
      </p:sp>
    </p:spTree>
    <p:extLst>
      <p:ext uri="{BB962C8B-B14F-4D97-AF65-F5344CB8AC3E}">
        <p14:creationId xmlns="" xmlns:p14="http://schemas.microsoft.com/office/powerpoint/2010/main" val="464694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participants</a:t>
            </a:r>
            <a:r>
              <a:rPr lang="en-US" baseline="0" dirty="0" smtClean="0"/>
              <a:t> to share out what they discovered when completing </a:t>
            </a:r>
            <a:r>
              <a:rPr lang="en-US" baseline="0" smtClean="0"/>
              <a:t>the template.</a:t>
            </a:r>
            <a:endParaRPr lang="en-US"/>
          </a:p>
        </p:txBody>
      </p:sp>
      <p:sp>
        <p:nvSpPr>
          <p:cNvPr id="4" name="Slide Number Placeholder 3"/>
          <p:cNvSpPr>
            <a:spLocks noGrp="1"/>
          </p:cNvSpPr>
          <p:nvPr>
            <p:ph type="sldNum" sz="quarter" idx="10"/>
          </p:nvPr>
        </p:nvSpPr>
        <p:spPr/>
        <p:txBody>
          <a:bodyPr/>
          <a:lstStyle/>
          <a:p>
            <a:fld id="{5072EE57-0004-4E84-A648-235BCA9AB2C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have any questions or need additional information, h</a:t>
            </a:r>
            <a:r>
              <a:rPr lang="en-US" dirty="0" smtClean="0"/>
              <a:t>ere is the contact information</a:t>
            </a:r>
            <a:r>
              <a:rPr lang="en-US" baseline="0" dirty="0" smtClean="0"/>
              <a:t> for the ELA English Language Arts Content Area Specialists.</a:t>
            </a:r>
            <a:endParaRPr lang="en-US" dirty="0"/>
          </a:p>
        </p:txBody>
      </p:sp>
      <p:sp>
        <p:nvSpPr>
          <p:cNvPr id="4" name="Slide Number Placeholder 3"/>
          <p:cNvSpPr>
            <a:spLocks noGrp="1"/>
          </p:cNvSpPr>
          <p:nvPr>
            <p:ph type="sldNum" sz="quarter" idx="10"/>
          </p:nvPr>
        </p:nvSpPr>
        <p:spPr/>
        <p:txBody>
          <a:bodyPr/>
          <a:lstStyle/>
          <a:p>
            <a:fld id="{5072EE57-0004-4E84-A648-235BCA9AB2C7}" type="slidenum">
              <a:rPr lang="en-US" smtClean="0"/>
              <a:pPr/>
              <a:t>13</a:t>
            </a:fld>
            <a:endParaRPr lang="en-US"/>
          </a:p>
        </p:txBody>
      </p:sp>
    </p:spTree>
    <p:extLst>
      <p:ext uri="{BB962C8B-B14F-4D97-AF65-F5344CB8AC3E}">
        <p14:creationId xmlns="" xmlns:p14="http://schemas.microsoft.com/office/powerpoint/2010/main" val="247021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provides the audience with description of the purpose behind the presentation.</a:t>
            </a:r>
            <a:endParaRPr lang="en-US" dirty="0"/>
          </a:p>
        </p:txBody>
      </p:sp>
      <p:sp>
        <p:nvSpPr>
          <p:cNvPr id="4" name="Slide Number Placeholder 3"/>
          <p:cNvSpPr>
            <a:spLocks noGrp="1"/>
          </p:cNvSpPr>
          <p:nvPr>
            <p:ph type="sldNum" sz="quarter" idx="10"/>
          </p:nvPr>
        </p:nvSpPr>
        <p:spPr/>
        <p:txBody>
          <a:bodyPr/>
          <a:lstStyle/>
          <a:p>
            <a:fld id="{5072EE57-0004-4E84-A648-235BCA9AB2C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there are six English Language</a:t>
            </a:r>
            <a:r>
              <a:rPr lang="en-US" baseline="0" dirty="0" smtClean="0"/>
              <a:t> Arts Content Area Specialists with the Illinois State Board of Education.  Each specialist is housed out of local offices.  This group works to create and provide resources for stakeholders throughout Illinois as we transition to the Common Core State Standards.  </a:t>
            </a:r>
            <a:endParaRPr lang="en-US" dirty="0"/>
          </a:p>
        </p:txBody>
      </p:sp>
      <p:sp>
        <p:nvSpPr>
          <p:cNvPr id="4" name="Slide Number Placeholder 3"/>
          <p:cNvSpPr>
            <a:spLocks noGrp="1"/>
          </p:cNvSpPr>
          <p:nvPr>
            <p:ph type="sldNum" sz="quarter" idx="10"/>
          </p:nvPr>
        </p:nvSpPr>
        <p:spPr/>
        <p:txBody>
          <a:bodyPr/>
          <a:lstStyle/>
          <a:p>
            <a:fld id="{5072EE57-0004-4E84-A648-235BCA9AB2C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Visual</a:t>
            </a:r>
            <a:r>
              <a:rPr lang="en-US" baseline="0" dirty="0" smtClean="0"/>
              <a:t> graphic of the English Language Arts Strands and the topics/clusters included in each strand. </a:t>
            </a:r>
            <a:endParaRPr lang="en-US" dirty="0"/>
          </a:p>
        </p:txBody>
      </p:sp>
      <p:sp>
        <p:nvSpPr>
          <p:cNvPr id="4" name="Slide Number Placeholder 3"/>
          <p:cNvSpPr>
            <a:spLocks noGrp="1"/>
          </p:cNvSpPr>
          <p:nvPr>
            <p:ph type="sldNum" sz="quarter" idx="10"/>
          </p:nvPr>
        </p:nvSpPr>
        <p:spPr/>
        <p:txBody>
          <a:bodyPr/>
          <a:lstStyle/>
          <a:p>
            <a:fld id="{5072EE57-0004-4E84-A648-235BCA9AB2C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The following is an exercise that will assist participants in becoming familiar with the </a:t>
            </a:r>
            <a:r>
              <a:rPr lang="en-US" dirty="0" smtClean="0"/>
              <a:t>standards</a:t>
            </a:r>
            <a:r>
              <a:rPr lang="en-US" baseline="0" dirty="0" smtClean="0"/>
              <a:t> and their progression.</a:t>
            </a:r>
            <a:endParaRPr lang="en-US" dirty="0" smtClean="0"/>
          </a:p>
          <a:p>
            <a:pPr defTabSz="924458">
              <a:defRPr/>
            </a:pPr>
            <a:endParaRPr lang="en-US" dirty="0" smtClean="0"/>
          </a:p>
          <a:p>
            <a:pPr defTabSz="924458">
              <a:defRPr/>
            </a:pPr>
            <a:r>
              <a:rPr lang="en-US" dirty="0" smtClean="0"/>
              <a:t>Participants should</a:t>
            </a:r>
            <a:r>
              <a:rPr lang="en-US" baseline="0" dirty="0" smtClean="0"/>
              <a:t> have a copy of the standards for their grade level available to them.  At this point in the presentation, ask participants to look at their grade level and read them vertically.  What skills seem to jump out that may be different than they have ever taught before?  What skills are they already employing?  What standards do they have resources for?  What standards will they need more professional development for?  Share these thoughts with the partners or table mates.</a:t>
            </a:r>
          </a:p>
          <a:p>
            <a:pPr defTabSz="924458">
              <a:defRPr/>
            </a:pPr>
            <a:endParaRPr lang="en-US" baseline="0" dirty="0" smtClean="0"/>
          </a:p>
          <a:p>
            <a:pPr defTabSz="924458">
              <a:defRPr/>
            </a:pPr>
            <a:r>
              <a:rPr lang="en-US" dirty="0" smtClean="0"/>
              <a:t>Follow the same procedure</a:t>
            </a:r>
            <a:r>
              <a:rPr lang="en-US" baseline="0" dirty="0" smtClean="0"/>
              <a:t> as above but choose only one standard and follow it across grade levels from K-12.  Discuss the same questions as above and share with table partners.</a:t>
            </a:r>
            <a:endParaRPr lang="en-US" dirty="0"/>
          </a:p>
        </p:txBody>
      </p:sp>
      <p:sp>
        <p:nvSpPr>
          <p:cNvPr id="4" name="Slide Number Placeholder 3"/>
          <p:cNvSpPr>
            <a:spLocks noGrp="1"/>
          </p:cNvSpPr>
          <p:nvPr>
            <p:ph type="sldNum" sz="quarter" idx="10"/>
          </p:nvPr>
        </p:nvSpPr>
        <p:spPr/>
        <p:txBody>
          <a:bodyPr/>
          <a:lstStyle/>
          <a:p>
            <a:fld id="{5072EE57-0004-4E84-A648-235BCA9AB2C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template</a:t>
            </a:r>
            <a:r>
              <a:rPr lang="en-US" baseline="0" dirty="0" smtClean="0"/>
              <a:t> for kindergarten</a:t>
            </a:r>
            <a:r>
              <a:rPr lang="en-US" baseline="0" dirty="0" smtClean="0"/>
              <a:t>.  Walk participants through this template of what a group of Kindergarten teachers filled out to unpack RL.2.  Remind participants that this is just one example of what one group of teachers did to unpack the standard.</a:t>
            </a:r>
            <a:endParaRPr lang="en-US" dirty="0"/>
          </a:p>
        </p:txBody>
      </p:sp>
      <p:sp>
        <p:nvSpPr>
          <p:cNvPr id="4" name="Slide Number Placeholder 3"/>
          <p:cNvSpPr>
            <a:spLocks noGrp="1"/>
          </p:cNvSpPr>
          <p:nvPr>
            <p:ph type="sldNum" sz="quarter" idx="10"/>
          </p:nvPr>
        </p:nvSpPr>
        <p:spPr/>
        <p:txBody>
          <a:bodyPr/>
          <a:lstStyle/>
          <a:p>
            <a:fld id="{5072EE57-0004-4E84-A648-235BCA9AB2C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Have participants compare the 12</a:t>
            </a:r>
            <a:r>
              <a:rPr lang="en-US" baseline="30000" dirty="0" smtClean="0"/>
              <a:t>th</a:t>
            </a:r>
            <a:r>
              <a:rPr lang="en-US" baseline="0" dirty="0" smtClean="0"/>
              <a:t> grade template with the kindergarten one and discuss the differences between the two of them</a:t>
            </a:r>
            <a:r>
              <a:rPr lang="en-US" baseline="0" dirty="0" smtClean="0"/>
              <a:t>. Walk participants through this template of what a group of 12</a:t>
            </a:r>
            <a:r>
              <a:rPr lang="en-US" baseline="30000" dirty="0" smtClean="0"/>
              <a:t>th</a:t>
            </a:r>
            <a:r>
              <a:rPr lang="en-US" baseline="0" dirty="0" smtClean="0"/>
              <a:t> grade teachers filled out to unpack RL.2.  Remind participants that this is just one example of what one group of teachers did to unpack the standard.</a:t>
            </a:r>
            <a:endParaRPr lang="en-US" dirty="0" smtClean="0"/>
          </a:p>
          <a:p>
            <a:endParaRPr lang="en-US" dirty="0"/>
          </a:p>
        </p:txBody>
      </p:sp>
      <p:sp>
        <p:nvSpPr>
          <p:cNvPr id="4" name="Slide Number Placeholder 3"/>
          <p:cNvSpPr>
            <a:spLocks noGrp="1"/>
          </p:cNvSpPr>
          <p:nvPr>
            <p:ph type="sldNum" sz="quarter" idx="10"/>
          </p:nvPr>
        </p:nvSpPr>
        <p:spPr/>
        <p:txBody>
          <a:bodyPr/>
          <a:lstStyle/>
          <a:p>
            <a:fld id="{5072EE57-0004-4E84-A648-235BCA9AB2C7}" type="slidenum">
              <a:rPr lang="en-US" smtClean="0"/>
              <a:pPr/>
              <a:t>7</a:t>
            </a:fld>
            <a:endParaRPr lang="en-US"/>
          </a:p>
        </p:txBody>
      </p:sp>
    </p:spTree>
    <p:extLst>
      <p:ext uri="{BB962C8B-B14F-4D97-AF65-F5344CB8AC3E}">
        <p14:creationId xmlns="" xmlns:p14="http://schemas.microsoft.com/office/powerpoint/2010/main" val="205468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 remind</a:t>
            </a:r>
            <a:r>
              <a:rPr lang="en-US" baseline="0" dirty="0" smtClean="0"/>
              <a:t> participants about the levels of questions that students need to be exposed to and accountable for answering.  </a:t>
            </a:r>
            <a:r>
              <a:rPr lang="en-US" dirty="0" smtClean="0"/>
              <a:t>Critical </a:t>
            </a:r>
            <a:r>
              <a:rPr lang="en-US" dirty="0" smtClean="0"/>
              <a:t>thinking is a key shift that most teachers should understand from previous training which they have had. Given that as a basis for where they could begin the implementation process will be easily done if a school/district utilizes a critical thinking model.  This slide shares Bloom’s original taxonomy and the revised taxonomy by Anderson and </a:t>
            </a:r>
            <a:r>
              <a:rPr lang="en-US" dirty="0" err="1" smtClean="0"/>
              <a:t>Krathow</a:t>
            </a:r>
            <a:r>
              <a:rPr lang="en-US" dirty="0" smtClean="0"/>
              <a:t> in 2001.</a:t>
            </a:r>
          </a:p>
          <a:p>
            <a:endParaRPr lang="en-US" dirty="0"/>
          </a:p>
        </p:txBody>
      </p:sp>
      <p:sp>
        <p:nvSpPr>
          <p:cNvPr id="4" name="Slide Number Placeholder 3"/>
          <p:cNvSpPr>
            <a:spLocks noGrp="1"/>
          </p:cNvSpPr>
          <p:nvPr>
            <p:ph type="sldNum" sz="quarter" idx="10"/>
          </p:nvPr>
        </p:nvSpPr>
        <p:spPr/>
        <p:txBody>
          <a:bodyPr/>
          <a:lstStyle/>
          <a:p>
            <a:fld id="{5072EE57-0004-4E84-A648-235BCA9AB2C7}" type="slidenum">
              <a:rPr lang="en-US" smtClean="0"/>
              <a:pPr/>
              <a:t>8</a:t>
            </a:fld>
            <a:endParaRPr lang="en-US"/>
          </a:p>
        </p:txBody>
      </p:sp>
    </p:spTree>
    <p:extLst>
      <p:ext uri="{BB962C8B-B14F-4D97-AF65-F5344CB8AC3E}">
        <p14:creationId xmlns="" xmlns:p14="http://schemas.microsoft.com/office/powerpoint/2010/main" val="127608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This</a:t>
            </a:r>
            <a:r>
              <a:rPr lang="en-US" baseline="0" dirty="0" smtClean="0"/>
              <a:t> slide shows another model for teachers to consider when looking at what students should be doing to show mastery of the common core standards.</a:t>
            </a:r>
            <a:endParaRPr lang="en-US" dirty="0" smtClean="0"/>
          </a:p>
          <a:p>
            <a:r>
              <a:rPr lang="en-US" dirty="0" smtClean="0"/>
              <a:t>Level </a:t>
            </a:r>
            <a:r>
              <a:rPr lang="en-US" dirty="0" smtClean="0"/>
              <a:t>1:  Curricular elements that fall into this category involve basic tasks that require students to recall or reproduce knowledge and/or skills. The subject matter content at this particular level usually involves working with facts, terms and/or properties of objects. It may also involve use of simple procedures and/or formulas. Key words that often denote this particular level include  list, identify and define. A student answering a Level 1 item either knows the answer or does not; that is, the answer does not need to be “figured out” or “solved.” </a:t>
            </a:r>
          </a:p>
          <a:p>
            <a:endParaRPr lang="en-US" dirty="0" smtClean="0"/>
          </a:p>
          <a:p>
            <a:r>
              <a:rPr lang="en-US" dirty="0" smtClean="0"/>
              <a:t>Level 2:  includes the engagement of some mental processing beyond recalling or reproducing a response. This level generally requires students to contrast or compare people, places, events and concepts; convert information from one form to another; classify or sort items into meaningful categories ; describe or explain issues and problems, pattern, cause and effect, significance or impact, relationships, points of view or processes. </a:t>
            </a:r>
          </a:p>
          <a:p>
            <a:endParaRPr lang="en-US" dirty="0" smtClean="0"/>
          </a:p>
          <a:p>
            <a:r>
              <a:rPr lang="en-US" dirty="0" smtClean="0"/>
              <a:t>Level 3: Items falling into this category demand a short-term use of higher order thinking processes, such as analysis and evaluation, to solve real-world problems with predictable outcomes. Stating one’s reasoning is a key marker of tasks that fall into this particular category. The expectation established for tasks at this level tends to require coordination of knowledge and skill from multiple subject-matter areas to carry out processes and reach a solution. </a:t>
            </a:r>
          </a:p>
          <a:p>
            <a:endParaRPr lang="en-US" dirty="0" smtClean="0"/>
          </a:p>
          <a:p>
            <a:r>
              <a:rPr lang="en-US" dirty="0" smtClean="0"/>
              <a:t>Level 4:  Curricular elements assigned to this level demand extended use of higher order thinking processes such as synthesis, reflection, assessment and adjustment of plans over time. Students are engaged in conducting investigations to solve real-world problems with unpredictable outcomes. </a:t>
            </a:r>
          </a:p>
          <a:p>
            <a:endParaRPr lang="en-US" dirty="0"/>
          </a:p>
        </p:txBody>
      </p:sp>
      <p:sp>
        <p:nvSpPr>
          <p:cNvPr id="4" name="Slide Number Placeholder 3"/>
          <p:cNvSpPr>
            <a:spLocks noGrp="1"/>
          </p:cNvSpPr>
          <p:nvPr>
            <p:ph type="sldNum" sz="quarter" idx="10"/>
          </p:nvPr>
        </p:nvSpPr>
        <p:spPr/>
        <p:txBody>
          <a:bodyPr/>
          <a:lstStyle/>
          <a:p>
            <a:fld id="{5072EE57-0004-4E84-A648-235BCA9AB2C7}" type="slidenum">
              <a:rPr lang="en-US" smtClean="0"/>
              <a:pPr/>
              <a:t>9</a:t>
            </a:fld>
            <a:endParaRPr lang="en-US"/>
          </a:p>
        </p:txBody>
      </p:sp>
    </p:spTree>
    <p:extLst>
      <p:ext uri="{BB962C8B-B14F-4D97-AF65-F5344CB8AC3E}">
        <p14:creationId xmlns="" xmlns:p14="http://schemas.microsoft.com/office/powerpoint/2010/main" val="183635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4B0D6E4-1058-4468-AC32-4023664148FD}" type="datetime1">
              <a:rPr lang="en-US" smtClean="0"/>
              <a:pPr/>
              <a:t>9/19/2012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34A78EA-4666-4158-8623-0062BAAA77A1}"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F5951F-23F5-4E0F-9C7A-1E32F95524F0}" type="datetime1">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A78EA-4666-4158-8623-0062BAAA77A1}"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1E72A9-9F77-4A38-9520-D164F248AD01}" type="datetime1">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A78EA-4666-4158-8623-0062BAAA77A1}"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7968B9D-3F14-47A2-B130-E44887206A6E}" type="datetime1">
              <a:rPr lang="en-US" smtClean="0"/>
              <a:pPr/>
              <a:t>9/19/2012</a:t>
            </a:fld>
            <a:endParaRPr lang="en-US"/>
          </a:p>
        </p:txBody>
      </p:sp>
      <p:sp>
        <p:nvSpPr>
          <p:cNvPr id="9" name="Slide Number Placeholder 8"/>
          <p:cNvSpPr>
            <a:spLocks noGrp="1"/>
          </p:cNvSpPr>
          <p:nvPr>
            <p:ph type="sldNum" sz="quarter" idx="15"/>
          </p:nvPr>
        </p:nvSpPr>
        <p:spPr/>
        <p:txBody>
          <a:bodyPr rtlCol="0"/>
          <a:lstStyle/>
          <a:p>
            <a:fld id="{834A78EA-4666-4158-8623-0062BAAA77A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FD8C5AA-C448-49DB-A8CE-C713116CC145}" type="datetime1">
              <a:rPr lang="en-US" smtClean="0"/>
              <a:pPr/>
              <a:t>9/19/2012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34A78EA-4666-4158-8623-0062BAAA77A1}"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C0432CC-48F9-4FD8-A195-C9D68AD0BE24}" type="datetime1">
              <a:rPr lang="en-US" smtClean="0"/>
              <a:pPr/>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A78EA-4666-4158-8623-0062BAAA77A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899D217-7E08-4FB4-A376-C8CF3B63759B}" type="datetime1">
              <a:rPr lang="en-US" smtClean="0"/>
              <a:pPr/>
              <a:t>9/19/2012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4A78EA-4666-4158-8623-0062BAAA77A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E4C5C89-E726-4451-B236-01F0775A7B62}" type="datetime1">
              <a:rPr lang="en-US" smtClean="0"/>
              <a:pPr/>
              <a:t>9/19/2012</a:t>
            </a:fld>
            <a:endParaRPr lang="en-US"/>
          </a:p>
        </p:txBody>
      </p:sp>
      <p:sp>
        <p:nvSpPr>
          <p:cNvPr id="7" name="Slide Number Placeholder 6"/>
          <p:cNvSpPr>
            <a:spLocks noGrp="1"/>
          </p:cNvSpPr>
          <p:nvPr>
            <p:ph type="sldNum" sz="quarter" idx="11"/>
          </p:nvPr>
        </p:nvSpPr>
        <p:spPr/>
        <p:txBody>
          <a:bodyPr rtlCol="0"/>
          <a:lstStyle/>
          <a:p>
            <a:fld id="{834A78EA-4666-4158-8623-0062BAAA77A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A86CE-3413-4A75-BFB8-F95A06FE4A05}" type="datetime1">
              <a:rPr lang="en-US" smtClean="0"/>
              <a:pPr/>
              <a:t>9/19/2012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A78EA-4666-4158-8623-0062BAAA77A1}"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A101EA0-C57F-48A7-92E8-AAD185622567}" type="datetime1">
              <a:rPr lang="en-US" smtClean="0"/>
              <a:pPr/>
              <a:t>9/19/2012</a:t>
            </a:fld>
            <a:endParaRPr lang="en-US"/>
          </a:p>
        </p:txBody>
      </p:sp>
      <p:sp>
        <p:nvSpPr>
          <p:cNvPr id="22" name="Slide Number Placeholder 21"/>
          <p:cNvSpPr>
            <a:spLocks noGrp="1"/>
          </p:cNvSpPr>
          <p:nvPr>
            <p:ph type="sldNum" sz="quarter" idx="15"/>
          </p:nvPr>
        </p:nvSpPr>
        <p:spPr/>
        <p:txBody>
          <a:bodyPr rtlCol="0"/>
          <a:lstStyle/>
          <a:p>
            <a:fld id="{834A78EA-4666-4158-8623-0062BAAA77A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FF11753-CBB3-4899-A77E-10B1CE254521}" type="datetime1">
              <a:rPr lang="en-US" smtClean="0"/>
              <a:pPr/>
              <a:t>9/19/2012</a:t>
            </a:fld>
            <a:endParaRPr lang="en-US"/>
          </a:p>
        </p:txBody>
      </p:sp>
      <p:sp>
        <p:nvSpPr>
          <p:cNvPr id="18" name="Slide Number Placeholder 17"/>
          <p:cNvSpPr>
            <a:spLocks noGrp="1"/>
          </p:cNvSpPr>
          <p:nvPr>
            <p:ph type="sldNum" sz="quarter" idx="11"/>
          </p:nvPr>
        </p:nvSpPr>
        <p:spPr/>
        <p:txBody>
          <a:bodyPr rtlCol="0"/>
          <a:lstStyle/>
          <a:p>
            <a:fld id="{834A78EA-4666-4158-8623-0062BAAA77A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7165A21-A06D-4F57-BC67-4A0471577F30}" type="datetime1">
              <a:rPr lang="en-US" smtClean="0"/>
              <a:pPr/>
              <a:t>9/19/2012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34A78EA-4666-4158-8623-0062BAAA77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robinson@dupage.k12.il.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ksykes@i-ka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wUZ2px1XhVo&amp;feature=player_embedded"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1447800"/>
            <a:ext cx="7467600" cy="1143000"/>
          </a:xfrm>
        </p:spPr>
        <p:txBody>
          <a:bodyPr>
            <a:normAutofit fontScale="90000"/>
          </a:bodyPr>
          <a:lstStyle/>
          <a:p>
            <a:pPr algn="ctr"/>
            <a:r>
              <a:rPr lang="en-US" b="1" dirty="0" smtClean="0"/>
              <a:t>Unpacking the English Language Arts Common Core State Standards</a:t>
            </a:r>
          </a:p>
        </p:txBody>
      </p:sp>
      <p:sp>
        <p:nvSpPr>
          <p:cNvPr id="3075" name="Content Placeholder 2"/>
          <p:cNvSpPr>
            <a:spLocks noGrp="1"/>
          </p:cNvSpPr>
          <p:nvPr>
            <p:ph idx="1"/>
          </p:nvPr>
        </p:nvSpPr>
        <p:spPr>
          <a:xfrm>
            <a:off x="457200" y="3124200"/>
            <a:ext cx="8001000" cy="3276600"/>
          </a:xfrm>
        </p:spPr>
        <p:txBody>
          <a:bodyPr>
            <a:noAutofit/>
          </a:bodyPr>
          <a:lstStyle/>
          <a:p>
            <a:pPr marL="457200" lvl="1" indent="0" algn="ctr">
              <a:buNone/>
            </a:pPr>
            <a:r>
              <a:rPr lang="en-US" sz="2800" dirty="0" smtClean="0"/>
              <a:t>By  </a:t>
            </a:r>
          </a:p>
          <a:p>
            <a:pPr marL="457200" lvl="1" indent="0" algn="ctr">
              <a:buNone/>
            </a:pPr>
            <a:r>
              <a:rPr lang="en-US" sz="2800" dirty="0" smtClean="0"/>
              <a:t>Illinois State Board of Education</a:t>
            </a:r>
          </a:p>
          <a:p>
            <a:pPr marL="457200" lvl="1" indent="0" algn="ctr">
              <a:buNone/>
            </a:pPr>
            <a:r>
              <a:rPr lang="en-US" sz="2800" dirty="0" smtClean="0"/>
              <a:t>English Language Arts </a:t>
            </a:r>
          </a:p>
          <a:p>
            <a:pPr marL="457200" lvl="1" indent="0" algn="ctr">
              <a:buNone/>
            </a:pPr>
            <a:r>
              <a:rPr lang="en-US" sz="2800" dirty="0" smtClean="0"/>
              <a:t>Content Area Specialists</a:t>
            </a:r>
          </a:p>
          <a:p>
            <a:pPr marL="457200" lvl="1" indent="0">
              <a:buNone/>
            </a:pPr>
            <a:endParaRPr lang="en-US" sz="2800" dirty="0"/>
          </a:p>
          <a:p>
            <a:pPr marL="457200" lvl="1" indent="0">
              <a:buNone/>
            </a:pPr>
            <a:r>
              <a:rPr lang="en-US" sz="2800" dirty="0" smtClean="0"/>
              <a:t>	</a:t>
            </a:r>
          </a:p>
          <a:p>
            <a:pPr marL="457200" lvl="1" indent="0">
              <a:buNone/>
            </a:pPr>
            <a:r>
              <a:rPr lang="en-US" sz="2800" dirty="0" smtClean="0"/>
              <a:t>      </a:t>
            </a:r>
          </a:p>
          <a:p>
            <a:pPr marL="457200" lvl="1" indent="0">
              <a:buNone/>
            </a:pPr>
            <a:r>
              <a:rPr lang="en-US" sz="2800" dirty="0"/>
              <a:t>	</a:t>
            </a:r>
            <a:endParaRPr lang="en-US" sz="2800" dirty="0" smtClean="0"/>
          </a:p>
        </p:txBody>
      </p:sp>
    </p:spTree>
    <p:extLst>
      <p:ext uri="{BB962C8B-B14F-4D97-AF65-F5344CB8AC3E}">
        <p14:creationId xmlns="" xmlns:p14="http://schemas.microsoft.com/office/powerpoint/2010/main" val="156556561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382000" cy="1554162"/>
          </a:xfrm>
        </p:spPr>
        <p:txBody>
          <a:bodyPr/>
          <a:lstStyle/>
          <a:p>
            <a:r>
              <a:rPr lang="en-US" b="1" dirty="0" smtClean="0"/>
              <a:t>Your Turn:  Unpacking the Standards</a:t>
            </a:r>
            <a:endParaRPr lang="en-US" b="1" dirty="0"/>
          </a:p>
        </p:txBody>
      </p:sp>
      <p:sp>
        <p:nvSpPr>
          <p:cNvPr id="3075" name="Content Placeholder 2"/>
          <p:cNvSpPr>
            <a:spLocks noGrp="1"/>
          </p:cNvSpPr>
          <p:nvPr>
            <p:ph sz="quarter" idx="1"/>
          </p:nvPr>
        </p:nvSpPr>
        <p:spPr/>
        <p:txBody>
          <a:bodyPr>
            <a:normAutofit/>
          </a:bodyPr>
          <a:lstStyle/>
          <a:p>
            <a:pPr marL="0" lvl="0" indent="0">
              <a:buNone/>
            </a:pPr>
            <a:endParaRPr lang="en-US" sz="3600" dirty="0" smtClean="0"/>
          </a:p>
          <a:p>
            <a:pPr marL="0" lvl="0" indent="0">
              <a:buNone/>
            </a:pPr>
            <a:r>
              <a:rPr lang="en-US" sz="2800" dirty="0" smtClean="0"/>
              <a:t>1.</a:t>
            </a:r>
            <a:r>
              <a:rPr lang="en-US" sz="3600" dirty="0" smtClean="0"/>
              <a:t> </a:t>
            </a:r>
            <a:r>
              <a:rPr lang="en-US" sz="2800" dirty="0" smtClean="0"/>
              <a:t>Analyze </a:t>
            </a:r>
            <a:r>
              <a:rPr lang="en-US" sz="2800" dirty="0"/>
              <a:t>what </a:t>
            </a:r>
            <a:r>
              <a:rPr lang="en-US" sz="2800" dirty="0" smtClean="0"/>
              <a:t>students to know (nouns), and</a:t>
            </a:r>
          </a:p>
          <a:p>
            <a:pPr marL="0" lvl="0" indent="0">
              <a:buNone/>
            </a:pPr>
            <a:r>
              <a:rPr lang="en-US" sz="2800" dirty="0" smtClean="0"/>
              <a:t>2.  be </a:t>
            </a:r>
            <a:r>
              <a:rPr lang="en-US" sz="2800" dirty="0"/>
              <a:t>able </a:t>
            </a:r>
            <a:r>
              <a:rPr lang="en-US" sz="2800" dirty="0" smtClean="0"/>
              <a:t>to </a:t>
            </a:r>
            <a:r>
              <a:rPr lang="en-US" sz="2800" dirty="0" smtClean="0"/>
              <a:t>do (verbs) </a:t>
            </a:r>
            <a:r>
              <a:rPr lang="en-US" sz="2800" dirty="0"/>
              <a:t>to demonstrate mastery of this </a:t>
            </a:r>
            <a:r>
              <a:rPr lang="en-US" sz="2800" dirty="0" smtClean="0"/>
              <a:t>standard.</a:t>
            </a:r>
            <a:endParaRPr lang="en-US" sz="2800" dirty="0" smtClean="0"/>
          </a:p>
          <a:p>
            <a:pPr marL="0" lvl="0" indent="0">
              <a:buNone/>
            </a:pPr>
            <a:r>
              <a:rPr lang="en-US" sz="2800" dirty="0" smtClean="0"/>
              <a:t>3.  </a:t>
            </a:r>
            <a:r>
              <a:rPr lang="en-US" sz="2800" dirty="0" smtClean="0"/>
              <a:t>Classify </a:t>
            </a:r>
            <a:r>
              <a:rPr lang="en-US" sz="2800" dirty="0"/>
              <a:t>these items under </a:t>
            </a:r>
            <a:r>
              <a:rPr lang="en-US" sz="2800" dirty="0" smtClean="0"/>
              <a:t>    columns </a:t>
            </a:r>
            <a:r>
              <a:rPr lang="en-US" sz="2800" dirty="0"/>
              <a:t>2 or </a:t>
            </a:r>
            <a:r>
              <a:rPr lang="en-US" sz="2800" dirty="0" smtClean="0"/>
              <a:t>3</a:t>
            </a:r>
          </a:p>
          <a:p>
            <a:pPr marL="640080" lvl="2" indent="0">
              <a:buNone/>
            </a:pPr>
            <a:r>
              <a:rPr lang="en-US" sz="2800" dirty="0" smtClean="0"/>
              <a:t>Column </a:t>
            </a:r>
            <a:r>
              <a:rPr lang="en-US" sz="2800" dirty="0"/>
              <a:t>2 – lower level thinking </a:t>
            </a:r>
            <a:r>
              <a:rPr lang="en-US" sz="2800" dirty="0" smtClean="0"/>
              <a:t>skills</a:t>
            </a:r>
            <a:endParaRPr lang="en-US" sz="2800" dirty="0"/>
          </a:p>
          <a:p>
            <a:pPr marL="640080" lvl="2" indent="0">
              <a:buNone/>
            </a:pPr>
            <a:r>
              <a:rPr lang="en-US" sz="2800" dirty="0"/>
              <a:t>Column 3 – higher level thinking skills</a:t>
            </a:r>
          </a:p>
          <a:p>
            <a:pPr lvl="1"/>
            <a:endParaRPr lang="en-US" dirty="0" smtClean="0"/>
          </a:p>
        </p:txBody>
      </p:sp>
      <p:sp>
        <p:nvSpPr>
          <p:cNvPr id="4" name="Footer Placeholder 3"/>
          <p:cNvSpPr>
            <a:spLocks noGrp="1"/>
          </p:cNvSpPr>
          <p:nvPr>
            <p:ph type="ftr" sz="quarter" idx="16"/>
          </p:nvPr>
        </p:nvSpPr>
        <p:spPr>
          <a:prstGeom prst="rect">
            <a:avLst/>
          </a:prstGeom>
        </p:spPr>
        <p:txBody>
          <a:bodyPr/>
          <a:lstStyle/>
          <a:p>
            <a:pPr>
              <a:defRPr/>
            </a:pPr>
            <a:r>
              <a:rPr lang="en-US" smtClean="0"/>
              <a:t>Illinois State Board of Education/SSOS English Language Arts Content Specialists Team/Summer Regional Conference</a:t>
            </a:r>
            <a:endParaRPr lang="en-US"/>
          </a:p>
        </p:txBody>
      </p:sp>
    </p:spTree>
    <p:extLst>
      <p:ext uri="{BB962C8B-B14F-4D97-AF65-F5344CB8AC3E}">
        <p14:creationId xmlns="" xmlns:p14="http://schemas.microsoft.com/office/powerpoint/2010/main" val="84345890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normAutofit/>
          </a:bodyPr>
          <a:lstStyle/>
          <a:p>
            <a:pPr marL="0" lvl="0" indent="0">
              <a:buNone/>
            </a:pPr>
            <a:r>
              <a:rPr lang="en-US" sz="3600" dirty="0" smtClean="0"/>
              <a:t>4.  Reflect </a:t>
            </a:r>
            <a:r>
              <a:rPr lang="en-US" sz="3600" dirty="0"/>
              <a:t>on the similarities and </a:t>
            </a:r>
            <a:r>
              <a:rPr lang="en-US" sz="3600" dirty="0" smtClean="0"/>
              <a:t>differences to </a:t>
            </a:r>
            <a:r>
              <a:rPr lang="en-US" sz="3600" dirty="0"/>
              <a:t>your current curriculum</a:t>
            </a:r>
            <a:r>
              <a:rPr lang="en-US" sz="3600" dirty="0" smtClean="0"/>
              <a:t>.  (4</a:t>
            </a:r>
            <a:r>
              <a:rPr lang="en-US" sz="3600" baseline="30000" dirty="0" smtClean="0"/>
              <a:t>th</a:t>
            </a:r>
            <a:r>
              <a:rPr lang="en-US" sz="3600" dirty="0" smtClean="0"/>
              <a:t> column)</a:t>
            </a:r>
            <a:endParaRPr lang="en-US" sz="3600" dirty="0" smtClean="0"/>
          </a:p>
          <a:p>
            <a:pPr marL="0" lvl="0" indent="0">
              <a:buNone/>
            </a:pPr>
            <a:endParaRPr lang="en-US" sz="3600" dirty="0"/>
          </a:p>
          <a:p>
            <a:pPr marL="0" lvl="0" indent="0">
              <a:buNone/>
            </a:pPr>
            <a:r>
              <a:rPr lang="en-US" sz="3600" dirty="0" smtClean="0"/>
              <a:t>5.  Consider </a:t>
            </a:r>
            <a:r>
              <a:rPr lang="en-US" sz="3600" dirty="0"/>
              <a:t>the support needed to </a:t>
            </a:r>
            <a:r>
              <a:rPr lang="en-US" sz="3600" dirty="0" smtClean="0"/>
              <a:t>implement </a:t>
            </a:r>
            <a:r>
              <a:rPr lang="en-US" sz="3600" dirty="0"/>
              <a:t>this standard with fidelity</a:t>
            </a:r>
            <a:r>
              <a:rPr lang="en-US" sz="3600" dirty="0" smtClean="0"/>
              <a:t>. (bottom of template)</a:t>
            </a:r>
            <a:endParaRPr lang="en-US" sz="3600" dirty="0"/>
          </a:p>
          <a:p>
            <a:endParaRPr lang="en-US" dirty="0"/>
          </a:p>
        </p:txBody>
      </p:sp>
      <p:sp>
        <p:nvSpPr>
          <p:cNvPr id="4" name="Footer Placeholder 3"/>
          <p:cNvSpPr>
            <a:spLocks noGrp="1"/>
          </p:cNvSpPr>
          <p:nvPr>
            <p:ph type="ftr" sz="quarter" idx="4294967295"/>
          </p:nvPr>
        </p:nvSpPr>
        <p:spPr>
          <a:xfrm>
            <a:off x="914400" y="6400800"/>
            <a:ext cx="7315200" cy="457200"/>
          </a:xfrm>
          <a:prstGeom prst="rect">
            <a:avLst/>
          </a:prstGeom>
        </p:spPr>
        <p:txBody>
          <a:bodyPr/>
          <a:lstStyle/>
          <a:p>
            <a:pPr>
              <a:defRPr/>
            </a:pPr>
            <a:r>
              <a:rPr lang="en-US" smtClean="0"/>
              <a:t>Illinois State Board of Education/SSOS English Language Arts Content Specialists Team/Summer Regional Conference</a:t>
            </a:r>
            <a:endParaRPr lang="en-US"/>
          </a:p>
        </p:txBody>
      </p:sp>
    </p:spTree>
    <p:extLst>
      <p:ext uri="{BB962C8B-B14F-4D97-AF65-F5344CB8AC3E}">
        <p14:creationId xmlns="" xmlns:p14="http://schemas.microsoft.com/office/powerpoint/2010/main" val="20863678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sz="quarter" idx="1"/>
          </p:nvPr>
        </p:nvSpPr>
        <p:spPr/>
        <p:txBody>
          <a:bodyPr>
            <a:normAutofit/>
          </a:bodyPr>
          <a:lstStyle/>
          <a:p>
            <a:pPr algn="ctr">
              <a:buNone/>
            </a:pPr>
            <a:endParaRPr lang="en-US" sz="5400" dirty="0" smtClean="0"/>
          </a:p>
          <a:p>
            <a:pPr algn="ctr">
              <a:buNone/>
            </a:pPr>
            <a:r>
              <a:rPr lang="en-US" sz="5400" dirty="0" smtClean="0"/>
              <a:t>Unpacking</a:t>
            </a:r>
          </a:p>
          <a:p>
            <a:pPr algn="ctr">
              <a:buNone/>
            </a:pPr>
            <a:r>
              <a:rPr lang="en-US" sz="5400" dirty="0" smtClean="0"/>
              <a:t>Discoveries</a:t>
            </a:r>
            <a:r>
              <a:rPr lang="en-US" sz="5400" dirty="0" smtClean="0"/>
              <a:t>!</a:t>
            </a:r>
            <a:endParaRPr lang="en-US" sz="54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630362"/>
          </a:xfrm>
        </p:spPr>
        <p:txBody>
          <a:bodyPr>
            <a:noAutofit/>
          </a:bodyPr>
          <a:lstStyle/>
          <a:p>
            <a:pPr algn="ctr"/>
            <a:r>
              <a:rPr lang="en-US" sz="4400" b="1" dirty="0" smtClean="0">
                <a:solidFill>
                  <a:schemeClr val="tx1"/>
                </a:solidFill>
                <a:latin typeface="Arial" pitchFamily="34" charset="0"/>
                <a:cs typeface="Arial" pitchFamily="34" charset="0"/>
              </a:rPr>
              <a:t>Contact Information</a:t>
            </a:r>
            <a:endParaRPr lang="en-US" sz="44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p:txBody>
          <a:bodyPr>
            <a:normAutofit lnSpcReduction="10000"/>
          </a:bodyPr>
          <a:lstStyle/>
          <a:p>
            <a:pPr marL="0" indent="0">
              <a:buNone/>
            </a:pPr>
            <a:endParaRPr lang="en-US" sz="9800" b="1" dirty="0" smtClean="0">
              <a:latin typeface="Arial" pitchFamily="34" charset="0"/>
              <a:cs typeface="Arial" pitchFamily="34" charset="0"/>
            </a:endParaRPr>
          </a:p>
          <a:p>
            <a:pPr marL="0" indent="0" algn="ctr">
              <a:buNone/>
            </a:pPr>
            <a:r>
              <a:rPr lang="en-US" sz="4000" b="1" dirty="0" smtClean="0">
                <a:latin typeface="Arial" pitchFamily="34" charset="0"/>
                <a:cs typeface="Arial" pitchFamily="34" charset="0"/>
              </a:rPr>
              <a:t>Dr. Amy Robinson</a:t>
            </a:r>
          </a:p>
          <a:p>
            <a:pPr marL="0" indent="0" algn="ctr">
              <a:buNone/>
            </a:pPr>
            <a:r>
              <a:rPr lang="en-US" sz="3800" b="1" dirty="0" smtClean="0">
                <a:latin typeface="Arial" pitchFamily="34" charset="0"/>
                <a:cs typeface="Arial" pitchFamily="34" charset="0"/>
                <a:hlinkClick r:id="rId3"/>
              </a:rPr>
              <a:t>arobinson@dupage.k12.il.us</a:t>
            </a:r>
            <a:endParaRPr lang="en-US" sz="3800" b="1" dirty="0" smtClean="0">
              <a:latin typeface="Arial" pitchFamily="34" charset="0"/>
              <a:cs typeface="Arial" pitchFamily="34" charset="0"/>
            </a:endParaRPr>
          </a:p>
          <a:p>
            <a:pPr marL="0" indent="0" algn="ctr">
              <a:buNone/>
            </a:pPr>
            <a:endParaRPr lang="en-US" sz="3800" b="1" dirty="0">
              <a:latin typeface="Arial" pitchFamily="34" charset="0"/>
              <a:cs typeface="Arial" pitchFamily="34" charset="0"/>
            </a:endParaRPr>
          </a:p>
          <a:p>
            <a:pPr marL="0" indent="0" algn="ctr">
              <a:buNone/>
            </a:pPr>
            <a:r>
              <a:rPr lang="en-US" sz="4000" b="1" dirty="0" smtClean="0">
                <a:latin typeface="Arial" pitchFamily="34" charset="0"/>
                <a:cs typeface="Arial" pitchFamily="34" charset="0"/>
              </a:rPr>
              <a:t>Katy Sykes</a:t>
            </a:r>
          </a:p>
          <a:p>
            <a:pPr marL="0" indent="0" algn="ctr">
              <a:buNone/>
            </a:pPr>
            <a:r>
              <a:rPr lang="en-US" sz="4000" u="sng" dirty="0" smtClean="0">
                <a:hlinkClick r:id="rId4"/>
              </a:rPr>
              <a:t>ksykes@i-kan.org</a:t>
            </a:r>
            <a:endParaRPr lang="en-US" sz="4000" u="sng" dirty="0" smtClean="0"/>
          </a:p>
          <a:p>
            <a:pPr marL="0" indent="0" algn="ctr">
              <a:buNone/>
            </a:pPr>
            <a:endParaRPr lang="en-US" sz="4000" b="1" u="sng" dirty="0">
              <a:latin typeface="Arial" pitchFamily="34" charset="0"/>
              <a:cs typeface="Arial" pitchFamily="34" charset="0"/>
            </a:endParaRPr>
          </a:p>
          <a:p>
            <a:pPr marL="0" indent="0" algn="ctr">
              <a:buNone/>
            </a:pPr>
            <a:endParaRPr lang="en-US" sz="3800" b="1" dirty="0" smtClean="0">
              <a:latin typeface="Arial" pitchFamily="34" charset="0"/>
              <a:cs typeface="Arial" pitchFamily="34" charset="0"/>
            </a:endParaRPr>
          </a:p>
          <a:p>
            <a:endParaRPr lang="en-US" sz="9800" b="1" dirty="0" smtClean="0">
              <a:latin typeface="Arial" pitchFamily="34" charset="0"/>
              <a:cs typeface="Arial" pitchFamily="34" charset="0"/>
            </a:endParaRPr>
          </a:p>
          <a:p>
            <a:pPr marL="0" indent="0">
              <a:buNone/>
            </a:pPr>
            <a:endParaRPr lang="en-US" sz="9800" b="1" dirty="0">
              <a:latin typeface="Arial" pitchFamily="34" charset="0"/>
              <a:cs typeface="Arial" pitchFamily="34" charset="0"/>
            </a:endParaRPr>
          </a:p>
          <a:p>
            <a:endParaRPr lang="en-US" sz="9800" dirty="0" smtClean="0">
              <a:latin typeface="Arial" pitchFamily="34" charset="0"/>
              <a:cs typeface="Arial" pitchFamily="34" charset="0"/>
            </a:endParaRPr>
          </a:p>
          <a:p>
            <a:endParaRPr lang="en-US" dirty="0"/>
          </a:p>
        </p:txBody>
      </p:sp>
    </p:spTree>
    <p:extLst>
      <p:ext uri="{BB962C8B-B14F-4D97-AF65-F5344CB8AC3E}">
        <p14:creationId xmlns="" xmlns:p14="http://schemas.microsoft.com/office/powerpoint/2010/main" val="6698453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solidFill>
                  <a:srgbClr val="7030A0"/>
                </a:solidFill>
              </a:rPr>
              <a:t>Purposes/Outcomes</a:t>
            </a:r>
            <a:endParaRPr lang="en-US" b="1" dirty="0">
              <a:solidFill>
                <a:srgbClr val="7030A0"/>
              </a:solidFill>
            </a:endParaRPr>
          </a:p>
        </p:txBody>
      </p:sp>
      <p:sp>
        <p:nvSpPr>
          <p:cNvPr id="3" name="Content Placeholder 2"/>
          <p:cNvSpPr>
            <a:spLocks noGrp="1"/>
          </p:cNvSpPr>
          <p:nvPr>
            <p:ph sz="quarter" idx="1"/>
          </p:nvPr>
        </p:nvSpPr>
        <p:spPr>
          <a:xfrm>
            <a:off x="381000" y="1066800"/>
            <a:ext cx="7467600" cy="5330952"/>
          </a:xfrm>
        </p:spPr>
        <p:txBody>
          <a:bodyPr>
            <a:normAutofit/>
          </a:bodyPr>
          <a:lstStyle/>
          <a:p>
            <a:pPr>
              <a:buNone/>
            </a:pPr>
            <a:endParaRPr lang="en-US" dirty="0" smtClean="0"/>
          </a:p>
          <a:p>
            <a:pPr>
              <a:buNone/>
            </a:pPr>
            <a:endParaRPr lang="en-US" dirty="0" smtClean="0"/>
          </a:p>
          <a:p>
            <a:r>
              <a:rPr lang="en-US" dirty="0" smtClean="0"/>
              <a:t>Understand overall structure and layout of  the English Language Arts Common Core State Standards (CCSS).</a:t>
            </a:r>
          </a:p>
          <a:p>
            <a:pPr>
              <a:buNone/>
            </a:pPr>
            <a:endParaRPr lang="en-US" dirty="0" smtClean="0"/>
          </a:p>
          <a:p>
            <a:pPr>
              <a:buNone/>
            </a:pPr>
            <a:endParaRPr lang="en-US" dirty="0" smtClean="0"/>
          </a:p>
          <a:p>
            <a:r>
              <a:rPr lang="en-US" dirty="0" smtClean="0"/>
              <a:t>Engage in processes and activities that may be utilized in your school or district.</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cstate="print"/>
          <a:srcRect/>
          <a:stretch>
            <a:fillRect/>
          </a:stretch>
        </p:blipFill>
        <p:spPr bwMode="auto">
          <a:xfrm>
            <a:off x="2971800" y="381000"/>
            <a:ext cx="5715000" cy="6172200"/>
          </a:xfrm>
          <a:prstGeom prst="rect">
            <a:avLst/>
          </a:prstGeom>
          <a:noFill/>
          <a:ln w="9525">
            <a:noFill/>
            <a:miter lim="800000"/>
            <a:headEnd/>
            <a:tailEnd/>
          </a:ln>
        </p:spPr>
      </p:pic>
      <p:sp>
        <p:nvSpPr>
          <p:cNvPr id="5" name="TextBox 4"/>
          <p:cNvSpPr txBox="1"/>
          <p:nvPr/>
        </p:nvSpPr>
        <p:spPr>
          <a:xfrm>
            <a:off x="228600" y="762000"/>
            <a:ext cx="2514600" cy="5632311"/>
          </a:xfrm>
          <a:prstGeom prst="rect">
            <a:avLst/>
          </a:prstGeom>
          <a:noFill/>
        </p:spPr>
        <p:txBody>
          <a:bodyPr wrap="square" rtlCol="0">
            <a:spAutoFit/>
          </a:bodyPr>
          <a:lstStyle/>
          <a:p>
            <a:r>
              <a:rPr lang="en-US" dirty="0" smtClean="0"/>
              <a:t>Kathleen </a:t>
            </a:r>
            <a:r>
              <a:rPr lang="en-US" dirty="0" err="1" smtClean="0"/>
              <a:t>McNeary</a:t>
            </a:r>
            <a:endParaRPr lang="en-US" dirty="0" smtClean="0"/>
          </a:p>
          <a:p>
            <a:r>
              <a:rPr lang="en-US" dirty="0" smtClean="0"/>
              <a:t>Area IA</a:t>
            </a:r>
          </a:p>
          <a:p>
            <a:endParaRPr lang="en-US" dirty="0" smtClean="0"/>
          </a:p>
          <a:p>
            <a:r>
              <a:rPr lang="en-US" dirty="0" smtClean="0"/>
              <a:t>Erik Iwersen</a:t>
            </a:r>
          </a:p>
          <a:p>
            <a:r>
              <a:rPr lang="en-US" dirty="0" smtClean="0"/>
              <a:t>Area I-BB, BC, BD</a:t>
            </a:r>
          </a:p>
          <a:p>
            <a:endParaRPr lang="en-US" dirty="0" smtClean="0"/>
          </a:p>
          <a:p>
            <a:r>
              <a:rPr lang="en-US" dirty="0" smtClean="0"/>
              <a:t>Amy Robinson</a:t>
            </a:r>
          </a:p>
          <a:p>
            <a:r>
              <a:rPr lang="en-US" dirty="0" smtClean="0"/>
              <a:t>Area I-C</a:t>
            </a:r>
          </a:p>
          <a:p>
            <a:endParaRPr lang="en-US" dirty="0" smtClean="0"/>
          </a:p>
          <a:p>
            <a:endParaRPr lang="en-US" dirty="0" smtClean="0"/>
          </a:p>
          <a:p>
            <a:r>
              <a:rPr lang="en-US" dirty="0" smtClean="0"/>
              <a:t>Jill Brown</a:t>
            </a:r>
          </a:p>
          <a:p>
            <a:r>
              <a:rPr lang="en-US" dirty="0" smtClean="0"/>
              <a:t>Area II</a:t>
            </a:r>
          </a:p>
          <a:p>
            <a:endParaRPr lang="en-US" dirty="0" smtClean="0"/>
          </a:p>
          <a:p>
            <a:endParaRPr lang="en-US" dirty="0" smtClean="0"/>
          </a:p>
          <a:p>
            <a:r>
              <a:rPr lang="en-US" dirty="0" smtClean="0"/>
              <a:t>Katy Sykes</a:t>
            </a:r>
          </a:p>
          <a:p>
            <a:r>
              <a:rPr lang="en-US" dirty="0" smtClean="0"/>
              <a:t>Area III and IV</a:t>
            </a:r>
          </a:p>
          <a:p>
            <a:endParaRPr lang="en-US" dirty="0" smtClean="0"/>
          </a:p>
          <a:p>
            <a:endParaRPr lang="en-US" dirty="0" smtClean="0"/>
          </a:p>
          <a:p>
            <a:r>
              <a:rPr lang="en-US" dirty="0" err="1" smtClean="0"/>
              <a:t>Kathi</a:t>
            </a:r>
            <a:r>
              <a:rPr lang="en-US" dirty="0" smtClean="0"/>
              <a:t> Rhodus</a:t>
            </a:r>
          </a:p>
          <a:p>
            <a:r>
              <a:rPr lang="en-US" dirty="0" smtClean="0"/>
              <a:t>Area V and VI</a:t>
            </a:r>
            <a:endParaRPr lang="en-US" dirty="0"/>
          </a:p>
        </p:txBody>
      </p:sp>
      <p:cxnSp>
        <p:nvCxnSpPr>
          <p:cNvPr id="7" name="Straight Arrow Connector 6"/>
          <p:cNvCxnSpPr/>
          <p:nvPr/>
        </p:nvCxnSpPr>
        <p:spPr>
          <a:xfrm>
            <a:off x="2438400" y="1066800"/>
            <a:ext cx="4495800" cy="457200"/>
          </a:xfrm>
          <a:prstGeom prst="straightConnector1">
            <a:avLst/>
          </a:prstGeom>
          <a:ln w="254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295400"/>
            <a:ext cx="4191000" cy="68580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81200" y="1828800"/>
            <a:ext cx="4495800" cy="762000"/>
          </a:xfrm>
          <a:prstGeom prst="straightConnector1">
            <a:avLst/>
          </a:prstGeom>
          <a:ln w="254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905000" y="2590800"/>
            <a:ext cx="4953000" cy="2362200"/>
          </a:xfrm>
          <a:prstGeom prst="straightConnector1">
            <a:avLst/>
          </a:prstGeom>
          <a:ln w="254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600200" y="990600"/>
            <a:ext cx="4038600" cy="281940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981200" y="4800600"/>
            <a:ext cx="2819400" cy="114300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6477000"/>
            <a:ext cx="7924800" cy="253916"/>
          </a:xfrm>
          <a:prstGeom prst="rect">
            <a:avLst/>
          </a:prstGeom>
          <a:noFill/>
        </p:spPr>
        <p:txBody>
          <a:bodyPr wrap="square" rtlCol="0">
            <a:spAutoFit/>
          </a:bodyPr>
          <a:lstStyle/>
          <a:p>
            <a:r>
              <a:rPr lang="en-US" sz="1050" dirty="0" smtClean="0"/>
              <a:t>http://www.education.ohio.gov/</a:t>
            </a:r>
            <a:endParaRPr lang="en-US" sz="105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31838"/>
          </a:xfrm>
        </p:spPr>
        <p:txBody>
          <a:bodyPr/>
          <a:lstStyle/>
          <a:p>
            <a:r>
              <a:rPr lang="en-US" b="1" dirty="0" smtClean="0">
                <a:solidFill>
                  <a:schemeClr val="accent1"/>
                </a:solidFill>
              </a:rPr>
              <a:t>Questions to Consider</a:t>
            </a:r>
            <a:endParaRPr lang="en-US" b="1" dirty="0">
              <a:solidFill>
                <a:schemeClr val="accent1"/>
              </a:solidFill>
            </a:endParaRPr>
          </a:p>
        </p:txBody>
      </p:sp>
      <p:sp>
        <p:nvSpPr>
          <p:cNvPr id="3" name="TextBox 2"/>
          <p:cNvSpPr txBox="1"/>
          <p:nvPr/>
        </p:nvSpPr>
        <p:spPr>
          <a:xfrm>
            <a:off x="228600" y="1066801"/>
            <a:ext cx="8610600" cy="5078313"/>
          </a:xfrm>
          <a:prstGeom prst="rect">
            <a:avLst/>
          </a:prstGeom>
          <a:noFill/>
        </p:spPr>
        <p:txBody>
          <a:bodyPr wrap="square" rtlCol="0">
            <a:spAutoFit/>
          </a:bodyPr>
          <a:lstStyle/>
          <a:p>
            <a:r>
              <a:rPr lang="en-US" sz="3600" b="1" dirty="0" smtClean="0"/>
              <a:t>1.  Pick </a:t>
            </a:r>
            <a:r>
              <a:rPr lang="en-US" sz="3600" b="1" dirty="0"/>
              <a:t>a GRADE LEVEL and read </a:t>
            </a:r>
            <a:r>
              <a:rPr lang="en-US" sz="3600" b="1" dirty="0" smtClean="0"/>
              <a:t>the Standards </a:t>
            </a:r>
            <a:r>
              <a:rPr lang="en-US" sz="3600" b="1" dirty="0"/>
              <a:t>vertically for that grade.</a:t>
            </a:r>
          </a:p>
          <a:p>
            <a:r>
              <a:rPr lang="en-US" sz="3600" b="1" i="1" dirty="0" smtClean="0">
                <a:solidFill>
                  <a:srgbClr val="FF0000"/>
                </a:solidFill>
              </a:rPr>
              <a:t>What resonates with you? What’s</a:t>
            </a:r>
          </a:p>
          <a:p>
            <a:r>
              <a:rPr lang="en-US" sz="3600" b="1" i="1" dirty="0" smtClean="0">
                <a:solidFill>
                  <a:srgbClr val="FF0000"/>
                </a:solidFill>
              </a:rPr>
              <a:t>the same? What is different?</a:t>
            </a:r>
          </a:p>
          <a:p>
            <a:r>
              <a:rPr lang="en-US" sz="3600" dirty="0" smtClean="0"/>
              <a:t>2.  </a:t>
            </a:r>
            <a:r>
              <a:rPr lang="en-US" sz="3600" b="1" dirty="0" smtClean="0"/>
              <a:t>Pick </a:t>
            </a:r>
            <a:r>
              <a:rPr lang="en-US" sz="3600" b="1" dirty="0"/>
              <a:t>a STANDARD and read </a:t>
            </a:r>
            <a:r>
              <a:rPr lang="en-US" sz="3600" b="1" dirty="0" smtClean="0"/>
              <a:t>that Standard </a:t>
            </a:r>
            <a:r>
              <a:rPr lang="en-US" sz="3600" b="1" dirty="0"/>
              <a:t>horizontally across the </a:t>
            </a:r>
            <a:r>
              <a:rPr lang="en-US" sz="3600" b="1" dirty="0" smtClean="0"/>
              <a:t>K-12 </a:t>
            </a:r>
            <a:r>
              <a:rPr lang="en-US" sz="3600" b="1" dirty="0"/>
              <a:t>continuum.</a:t>
            </a:r>
          </a:p>
          <a:p>
            <a:r>
              <a:rPr lang="en-US" sz="3600" b="1" i="1" dirty="0">
                <a:solidFill>
                  <a:srgbClr val="FF0000"/>
                </a:solidFill>
              </a:rPr>
              <a:t>What do you notice?</a:t>
            </a:r>
            <a:endParaRPr lang="en-US" sz="3600" i="1" dirty="0">
              <a:solidFill>
                <a:srgbClr val="FF0000"/>
              </a:solidFill>
            </a:endParaRPr>
          </a:p>
        </p:txBody>
      </p:sp>
      <p:sp>
        <p:nvSpPr>
          <p:cNvPr id="4" name="TextBox 3">
            <a:hlinkClick r:id="rId3"/>
          </p:cNvPr>
          <p:cNvSpPr txBox="1"/>
          <p:nvPr/>
        </p:nvSpPr>
        <p:spPr>
          <a:xfrm>
            <a:off x="8153400" y="5791200"/>
            <a:ext cx="533400" cy="369332"/>
          </a:xfrm>
          <a:prstGeom prst="rect">
            <a:avLst/>
          </a:prstGeom>
          <a:noFill/>
        </p:spPr>
        <p:txBody>
          <a:bodyPr wrap="square" rtlCol="0">
            <a:spAutoFit/>
          </a:bodyPr>
          <a:lstStyle/>
          <a:p>
            <a:r>
              <a:rPr lang="en-US" dirty="0" smtClean="0">
                <a:solidFill>
                  <a:schemeClr val="bg1"/>
                </a:solidFill>
              </a:rPr>
              <a:t>BB</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cstate="print">
            <a:extLst>
              <a:ext uri="{28A0092B-C50C-407E-A947-70E740481C1C}">
                <a14:useLocalDpi xmlns="" xmlns:a14="http://schemas.microsoft.com/office/drawing/2010/main" val="0"/>
              </a:ext>
            </a:extLst>
          </a:blip>
          <a:srcRect l="1189" t="2811" r="8510" b="3037"/>
          <a:stretch/>
        </p:blipFill>
        <p:spPr bwMode="auto">
          <a:xfrm>
            <a:off x="381000" y="707148"/>
            <a:ext cx="8534400" cy="60125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5081294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12</a:t>
            </a:r>
            <a:r>
              <a:rPr lang="en-US" baseline="30000" dirty="0" smtClean="0"/>
              <a:t>th</a:t>
            </a:r>
            <a:r>
              <a:rPr lang="en-US" dirty="0" smtClean="0"/>
              <a:t> Grade Template</a:t>
            </a:r>
            <a:endParaRPr lang="en-US" dirty="0"/>
          </a:p>
        </p:txBody>
      </p:sp>
      <p:pic>
        <p:nvPicPr>
          <p:cNvPr id="2050" name="Picture 2"/>
          <p:cNvPicPr>
            <a:picLocks noGrp="1" noChangeAspect="1" noChangeArrowheads="1"/>
          </p:cNvPicPr>
          <p:nvPr>
            <p:ph sz="quarter"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1" y="1295400"/>
            <a:ext cx="7467600" cy="51054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360280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4294967295"/>
          </p:nvPr>
        </p:nvSpPr>
        <p:spPr>
          <a:xfrm>
            <a:off x="914400" y="6400800"/>
            <a:ext cx="7315200" cy="457200"/>
          </a:xfrm>
          <a:prstGeom prst="rect">
            <a:avLst/>
          </a:prstGeom>
        </p:spPr>
        <p:txBody>
          <a:bodyPr/>
          <a:lstStyle/>
          <a:p>
            <a:pPr>
              <a:defRPr/>
            </a:pPr>
            <a:r>
              <a:rPr lang="en-US" smtClean="0"/>
              <a:t>Illinois State Board of Education/SSOS English Language Arts Content Specialists Team/Summer Regional Conference</a:t>
            </a:r>
            <a:endParaRPr lang="en-US"/>
          </a:p>
        </p:txBody>
      </p:sp>
      <p:pic>
        <p:nvPicPr>
          <p:cNvPr id="102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656837"/>
            <a:ext cx="8839200" cy="5676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958931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Webb’s Depth of Knowledge (DOK)</a:t>
            </a:r>
            <a:endParaRPr lang="en-US" dirty="0"/>
          </a:p>
        </p:txBody>
      </p:sp>
      <p:pic>
        <p:nvPicPr>
          <p:cNvPr id="1027" name="Picture 3"/>
          <p:cNvPicPr>
            <a:picLocks noGrp="1" noChangeAspect="1" noChangeArrowheads="1"/>
          </p:cNvPicPr>
          <p:nvPr>
            <p:ph sz="quarter"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1" y="1524000"/>
            <a:ext cx="6858000" cy="4799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43581515"/>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common_core</Grouping>
    <Heading xmlns="6ce3111e-7420-4802-b50a-75d4e9a0b980" xsi:nil="true"/>
    <Sort_x0020_Order xmlns="6ce3111e-7420-4802-b50a-75d4e9a0b980">999</Sort_x0020_Order>
    <Year xmlns="d21dc803-237d-4c68-8692-8d731fd29118" xsi:nil="true"/>
    <ParagraphBeforeLink xmlns="d21dc803-237d-4c68-8692-8d731fd29118" xsi:nil="true"/>
    <Archive xmlns="6ce3111e-7420-4802-b50a-75d4e9a0b980">true</Archive>
    <AdditionalPageInfo xmlns="d21dc803-237d-4c68-8692-8d731fd29118" xsi:nil="true"/>
    <PublishingExpirationDate xmlns="http://schemas.microsoft.com/sharepoint/v3" xsi:nil="true"/>
    <Divisions xmlns="4d435f69-8686-490b-bd6d-b153bf22ab50">38</Divisions>
    <PublishingStartDate xmlns="http://schemas.microsoft.com/sharepoint/v3" xsi:nil="true"/>
    <TargetAudience xmlns="6ce3111e-7420-4802-b50a-75d4e9a0b980"/>
    <MediaType xmlns="6ce3111e-7420-4802-b50a-75d4e9a0b980">
      <Value>10</Value>
    </MediaType>
    <DisplayPage xmlns="d21dc803-237d-4c68-8692-8d731fd29118" xsi:nil="true"/>
    <TaxCatchAll xmlns="6ce3111e-7420-4802-b50a-75d4e9a0b980"/>
    <ActiveInactive xmlns="d21dc803-237d-4c68-8692-8d731fd29118">true</ActiveInactive>
    <Subbullet xmlns="d21dc803-237d-4c68-8692-8d731fd29118" xsi:nil="true"/>
    <Subheading xmlns="d21dc803-237d-4c68-8692-8d731fd29118" xsi:nil="true"/>
    <ModifiedBeforeRun xmlns="d21dc803-237d-4c68-8692-8d731fd29118">2016-11-11T23:09:58+00:00</ModifiedBeforeRun>
    <LifetimeViews xmlns="d21dc803-237d-4c68-8692-8d731fd29118">1015</LifetimeViews>
    <Language xmlns="d21dc803-237d-4c68-8692-8d731fd291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DF3055-53B9-41A4-9B52-096E2202E8DC}"/>
</file>

<file path=customXml/itemProps2.xml><?xml version="1.0" encoding="utf-8"?>
<ds:datastoreItem xmlns:ds="http://schemas.openxmlformats.org/officeDocument/2006/customXml" ds:itemID="{39EFC832-4FE1-430E-A513-E92F97079166}"/>
</file>

<file path=customXml/itemProps3.xml><?xml version="1.0" encoding="utf-8"?>
<ds:datastoreItem xmlns:ds="http://schemas.openxmlformats.org/officeDocument/2006/customXml" ds:itemID="{61F87A84-85CC-4DE6-8299-38C24B606A03}"/>
</file>

<file path=docProps/app.xml><?xml version="1.0" encoding="utf-8"?>
<Properties xmlns="http://schemas.openxmlformats.org/officeDocument/2006/extended-properties" xmlns:vt="http://schemas.openxmlformats.org/officeDocument/2006/docPropsVTypes">
  <Template>Oriel</Template>
  <TotalTime>3211</TotalTime>
  <Words>1215</Words>
  <Application>Microsoft Office PowerPoint</Application>
  <PresentationFormat>On-screen Show (4:3)</PresentationFormat>
  <Paragraphs>132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Unpacking the English Language Arts Common Core State Standards</vt:lpstr>
      <vt:lpstr>Purposes/Outcomes</vt:lpstr>
      <vt:lpstr>Slide 3</vt:lpstr>
      <vt:lpstr>Slide 4</vt:lpstr>
      <vt:lpstr>Questions to Consider</vt:lpstr>
      <vt:lpstr>Slide 6</vt:lpstr>
      <vt:lpstr>12th Grade Template</vt:lpstr>
      <vt:lpstr>Slide 8</vt:lpstr>
      <vt:lpstr>Webb’s Depth of Knowledge (DOK)</vt:lpstr>
      <vt:lpstr>Your Turn:  Unpacking the Standards</vt:lpstr>
      <vt:lpstr>Slide 11</vt:lpstr>
      <vt:lpstr>Slide 12</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Brown</dc:creator>
  <cp:lastModifiedBy>user</cp:lastModifiedBy>
  <cp:revision>462</cp:revision>
  <dcterms:created xsi:type="dcterms:W3CDTF">2012-03-08T15:38:57Z</dcterms:created>
  <dcterms:modified xsi:type="dcterms:W3CDTF">2012-09-19T16:36:17Z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0x010100552988822C20F24E83D1DD5E4C131AA0</vt:lpwstr>
  </property>
  <property fmtid="{D5CDD505-2E9C-101B-9397-08002B2CF9AE}" pid="3" name="TaxKeyword">
    <vt:lpwstr/>
  </property>
</Properties>
</file>